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KBPuWCNF+m8TRW5SeGGow==" hashData="Dg+mkR1yGm5VXinB3dfQtjn+4PHwz3KlYUzmhFTEzj7fhQ5M7gQabNcm2j4LFSLinDwv+xRTLmkvaUyEh3yLH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D9F"/>
    <a:srgbClr val="130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87559" autoAdjust="0"/>
  </p:normalViewPr>
  <p:slideViewPr>
    <p:cSldViewPr snapToGrid="0" snapToObjects="1">
      <p:cViewPr varScale="1">
        <p:scale>
          <a:sx n="106" d="100"/>
          <a:sy n="106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C72FC-CEBB-5D4C-8A36-3C9A59D3BB43}" type="doc">
      <dgm:prSet loTypeId="urn:microsoft.com/office/officeart/2008/layout/RadialCluster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8C04CFB-0416-F142-B9B9-BEB1314EA1B8}">
      <dgm:prSet custT="1"/>
      <dgm:spPr/>
      <dgm:t>
        <a:bodyPr/>
        <a:lstStyle/>
        <a:p>
          <a:pPr rtl="0"/>
          <a:r>
            <a:rPr lang="en-US" sz="1800" b="1" i="0" dirty="0">
              <a:solidFill>
                <a:srgbClr val="000090"/>
              </a:solidFill>
              <a:latin typeface="Calibri Bold"/>
              <a:cs typeface="Comic Sans MS"/>
            </a:rPr>
            <a:t>Has the following general characteristics </a:t>
          </a:r>
        </a:p>
      </dgm:t>
    </dgm:pt>
    <dgm:pt modelId="{3D9032E4-FB1C-5441-8CBC-CFB75706F15D}" type="parTrans" cxnId="{B281D443-100B-CC48-A30A-0148471D6F66}">
      <dgm:prSet/>
      <dgm:spPr/>
      <dgm:t>
        <a:bodyPr/>
        <a:lstStyle/>
        <a:p>
          <a:endParaRPr lang="en-US"/>
        </a:p>
      </dgm:t>
    </dgm:pt>
    <dgm:pt modelId="{381CE31F-5F86-A145-A44C-9FF08A5D1AC4}" type="sibTrans" cxnId="{B281D443-100B-CC48-A30A-0148471D6F66}">
      <dgm:prSet/>
      <dgm:spPr/>
      <dgm:t>
        <a:bodyPr/>
        <a:lstStyle/>
        <a:p>
          <a:endParaRPr lang="en-US"/>
        </a:p>
      </dgm:t>
    </dgm:pt>
    <dgm:pt modelId="{CA3B8ADA-AF1C-CA48-8105-1F864DF4C788}">
      <dgm:prSet custT="1"/>
      <dgm:spPr/>
      <dgm:t>
        <a:bodyPr/>
        <a:lstStyle/>
        <a:p>
          <a:pPr rtl="0"/>
          <a:r>
            <a:rPr lang="en-US" sz="1600" b="1" i="0" dirty="0">
              <a:latin typeface="Calibri Bold"/>
              <a:cs typeface="Comic Sans MS"/>
            </a:rPr>
            <a:t>Anatomy is the basis for the systematic categorization of anomalies. </a:t>
          </a:r>
        </a:p>
      </dgm:t>
    </dgm:pt>
    <dgm:pt modelId="{7798A4E6-7A30-024C-80CD-7F16020700B3}" type="parTrans" cxnId="{BB53A8E5-CBFE-ED4E-813B-B66004DB943B}">
      <dgm:prSet/>
      <dgm:spPr/>
      <dgm:t>
        <a:bodyPr/>
        <a:lstStyle/>
        <a:p>
          <a:endParaRPr lang="en-US"/>
        </a:p>
      </dgm:t>
    </dgm:pt>
    <dgm:pt modelId="{67B6FF57-15DE-E24A-ADD2-41DCC90EA1CC}" type="sibTrans" cxnId="{BB53A8E5-CBFE-ED4E-813B-B66004DB943B}">
      <dgm:prSet/>
      <dgm:spPr/>
      <dgm:t>
        <a:bodyPr/>
        <a:lstStyle/>
        <a:p>
          <a:endParaRPr lang="en-US"/>
        </a:p>
      </dgm:t>
    </dgm:pt>
    <dgm:pt modelId="{8C6D5CEC-9DB4-7F40-8608-84C454483EEE}">
      <dgm:prSet custT="1"/>
      <dgm:spPr/>
      <dgm:t>
        <a:bodyPr/>
        <a:lstStyle/>
        <a:p>
          <a:pPr rtl="0"/>
          <a:r>
            <a:rPr lang="en-US" sz="1600" b="1" i="0" dirty="0">
              <a:latin typeface="Calibri Bold"/>
              <a:cs typeface="Comic Sans MS"/>
            </a:rPr>
            <a:t>Deviations of uterine anatomy deriving from the same embryo- logical origin are the basis for the design of the main classes. </a:t>
          </a:r>
        </a:p>
      </dgm:t>
    </dgm:pt>
    <dgm:pt modelId="{5F47DF40-07C1-9444-AA8D-95D9E1D79B3A}" type="parTrans" cxnId="{2BBC100C-098A-DB4C-9824-44452458E050}">
      <dgm:prSet/>
      <dgm:spPr/>
      <dgm:t>
        <a:bodyPr/>
        <a:lstStyle/>
        <a:p>
          <a:endParaRPr lang="en-US"/>
        </a:p>
      </dgm:t>
    </dgm:pt>
    <dgm:pt modelId="{5FBBD923-D5C7-3249-A158-5C083664C3F0}" type="sibTrans" cxnId="{2BBC100C-098A-DB4C-9824-44452458E050}">
      <dgm:prSet/>
      <dgm:spPr/>
      <dgm:t>
        <a:bodyPr/>
        <a:lstStyle/>
        <a:p>
          <a:endParaRPr lang="en-US"/>
        </a:p>
      </dgm:t>
    </dgm:pt>
    <dgm:pt modelId="{B3029DF3-D7FE-6041-B530-2CBE1FBF9C8E}">
      <dgm:prSet custT="1"/>
      <dgm:spPr/>
      <dgm:t>
        <a:bodyPr/>
        <a:lstStyle/>
        <a:p>
          <a:pPr rtl="0"/>
          <a:r>
            <a:rPr lang="en-US" sz="1600" b="1" i="0" dirty="0">
              <a:latin typeface="Calibri Bold"/>
              <a:cs typeface="Comic Sans MS"/>
            </a:rPr>
            <a:t>Anatomical variations of the main classes expressing different degrees of uterine deformity and being clinically significant are the basis for the design of the main sub-classes. </a:t>
          </a:r>
        </a:p>
      </dgm:t>
    </dgm:pt>
    <dgm:pt modelId="{069FC4ED-5D24-574A-9812-7ADC77DC2671}" type="parTrans" cxnId="{F08FD695-D6CA-284A-AEAF-A250E2AB7772}">
      <dgm:prSet/>
      <dgm:spPr/>
      <dgm:t>
        <a:bodyPr/>
        <a:lstStyle/>
        <a:p>
          <a:endParaRPr lang="en-US"/>
        </a:p>
      </dgm:t>
    </dgm:pt>
    <dgm:pt modelId="{7008E65F-CB00-0B42-BB89-EBC357EE19ED}" type="sibTrans" cxnId="{F08FD695-D6CA-284A-AEAF-A250E2AB7772}">
      <dgm:prSet/>
      <dgm:spPr/>
      <dgm:t>
        <a:bodyPr/>
        <a:lstStyle/>
        <a:p>
          <a:endParaRPr lang="en-US"/>
        </a:p>
      </dgm:t>
    </dgm:pt>
    <dgm:pt modelId="{88F777E7-6A5F-1B42-9451-6E4CE51EEE60}">
      <dgm:prSet custT="1"/>
      <dgm:spPr/>
      <dgm:t>
        <a:bodyPr/>
        <a:lstStyle/>
        <a:p>
          <a:pPr rtl="0"/>
          <a:r>
            <a:rPr lang="en-US" sz="1600" b="1" i="0" dirty="0">
              <a:latin typeface="Calibri Bold"/>
              <a:cs typeface="Comic Sans MS"/>
            </a:rPr>
            <a:t>Cervical and vaginal anomalies are classified in independent supplementary sub-classes</a:t>
          </a:r>
        </a:p>
      </dgm:t>
    </dgm:pt>
    <dgm:pt modelId="{C629CFD8-DD51-424C-B8ED-95CFBD385232}" type="parTrans" cxnId="{F85F1347-0F5A-1B45-869A-F0B246C64884}">
      <dgm:prSet/>
      <dgm:spPr/>
      <dgm:t>
        <a:bodyPr/>
        <a:lstStyle/>
        <a:p>
          <a:endParaRPr lang="en-US"/>
        </a:p>
      </dgm:t>
    </dgm:pt>
    <dgm:pt modelId="{738D90BF-EA1C-5147-8024-11D9F4BC8B0B}" type="sibTrans" cxnId="{F85F1347-0F5A-1B45-869A-F0B246C64884}">
      <dgm:prSet/>
      <dgm:spPr/>
      <dgm:t>
        <a:bodyPr/>
        <a:lstStyle/>
        <a:p>
          <a:endParaRPr lang="en-US"/>
        </a:p>
      </dgm:t>
    </dgm:pt>
    <dgm:pt modelId="{542B931C-24A3-464A-917F-A9EFBB7204A6}" type="pres">
      <dgm:prSet presAssocID="{7EEC72FC-CEBB-5D4C-8A36-3C9A59D3BB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D66761-F026-7945-8837-F898194E7198}" type="pres">
      <dgm:prSet presAssocID="{78C04CFB-0416-F142-B9B9-BEB1314EA1B8}" presName="singleCycle" presStyleCnt="0"/>
      <dgm:spPr/>
    </dgm:pt>
    <dgm:pt modelId="{DD5CB13D-4860-D140-9C57-8ED9DD381329}" type="pres">
      <dgm:prSet presAssocID="{78C04CFB-0416-F142-B9B9-BEB1314EA1B8}" presName="singleCenter" presStyleLbl="node1" presStyleIdx="0" presStyleCnt="5" custScaleX="131482">
        <dgm:presLayoutVars>
          <dgm:chMax val="7"/>
          <dgm:chPref val="7"/>
        </dgm:presLayoutVars>
      </dgm:prSet>
      <dgm:spPr/>
    </dgm:pt>
    <dgm:pt modelId="{EF09DB9C-9AEA-244B-AF48-18065C807BC4}" type="pres">
      <dgm:prSet presAssocID="{7798A4E6-7A30-024C-80CD-7F16020700B3}" presName="Name56" presStyleLbl="parChTrans1D2" presStyleIdx="0" presStyleCnt="4"/>
      <dgm:spPr/>
    </dgm:pt>
    <dgm:pt modelId="{9D6E49CE-51E3-B041-9E4A-CEE13814FE1E}" type="pres">
      <dgm:prSet presAssocID="{CA3B8ADA-AF1C-CA48-8105-1F864DF4C788}" presName="text0" presStyleLbl="node1" presStyleIdx="1" presStyleCnt="5" custScaleX="365771">
        <dgm:presLayoutVars>
          <dgm:bulletEnabled val="1"/>
        </dgm:presLayoutVars>
      </dgm:prSet>
      <dgm:spPr/>
    </dgm:pt>
    <dgm:pt modelId="{20EA77EF-378A-DF45-965D-5F5C77E6E543}" type="pres">
      <dgm:prSet presAssocID="{5F47DF40-07C1-9444-AA8D-95D9E1D79B3A}" presName="Name56" presStyleLbl="parChTrans1D2" presStyleIdx="1" presStyleCnt="4"/>
      <dgm:spPr/>
    </dgm:pt>
    <dgm:pt modelId="{A8C261BE-9CD3-504F-B28E-0C1E161E4DC6}" type="pres">
      <dgm:prSet presAssocID="{8C6D5CEC-9DB4-7F40-8608-84C454483EEE}" presName="text0" presStyleLbl="node1" presStyleIdx="2" presStyleCnt="5" custScaleX="315520" custScaleY="142757" custRadScaleRad="158710" custRadScaleInc="886">
        <dgm:presLayoutVars>
          <dgm:bulletEnabled val="1"/>
        </dgm:presLayoutVars>
      </dgm:prSet>
      <dgm:spPr/>
    </dgm:pt>
    <dgm:pt modelId="{1CA5256D-A5A1-6B44-88F9-0389398368A9}" type="pres">
      <dgm:prSet presAssocID="{069FC4ED-5D24-574A-9812-7ADC77DC2671}" presName="Name56" presStyleLbl="parChTrans1D2" presStyleIdx="2" presStyleCnt="4"/>
      <dgm:spPr/>
    </dgm:pt>
    <dgm:pt modelId="{E22A505B-A6BA-714E-900A-9F4A52CB4E95}" type="pres">
      <dgm:prSet presAssocID="{B3029DF3-D7FE-6041-B530-2CBE1FBF9C8E}" presName="text0" presStyleLbl="node1" presStyleIdx="3" presStyleCnt="5" custScaleX="365771" custScaleY="154630">
        <dgm:presLayoutVars>
          <dgm:bulletEnabled val="1"/>
        </dgm:presLayoutVars>
      </dgm:prSet>
      <dgm:spPr/>
    </dgm:pt>
    <dgm:pt modelId="{95996B2D-5850-0B45-8FEF-538A438F379E}" type="pres">
      <dgm:prSet presAssocID="{C629CFD8-DD51-424C-B8ED-95CFBD385232}" presName="Name56" presStyleLbl="parChTrans1D2" presStyleIdx="3" presStyleCnt="4"/>
      <dgm:spPr/>
    </dgm:pt>
    <dgm:pt modelId="{6DE55503-F2F7-1940-ABDC-F6308B9DA8B7}" type="pres">
      <dgm:prSet presAssocID="{88F777E7-6A5F-1B42-9451-6E4CE51EEE60}" presName="text0" presStyleLbl="node1" presStyleIdx="4" presStyleCnt="5" custScaleX="298595" custRadScaleRad="152420" custRadScaleInc="2769">
        <dgm:presLayoutVars>
          <dgm:bulletEnabled val="1"/>
        </dgm:presLayoutVars>
      </dgm:prSet>
      <dgm:spPr/>
    </dgm:pt>
  </dgm:ptLst>
  <dgm:cxnLst>
    <dgm:cxn modelId="{2BBC100C-098A-DB4C-9824-44452458E050}" srcId="{78C04CFB-0416-F142-B9B9-BEB1314EA1B8}" destId="{8C6D5CEC-9DB4-7F40-8608-84C454483EEE}" srcOrd="1" destOrd="0" parTransId="{5F47DF40-07C1-9444-AA8D-95D9E1D79B3A}" sibTransId="{5FBBD923-D5C7-3249-A158-5C083664C3F0}"/>
    <dgm:cxn modelId="{B281D443-100B-CC48-A30A-0148471D6F66}" srcId="{7EEC72FC-CEBB-5D4C-8A36-3C9A59D3BB43}" destId="{78C04CFB-0416-F142-B9B9-BEB1314EA1B8}" srcOrd="0" destOrd="0" parTransId="{3D9032E4-FB1C-5441-8CBC-CFB75706F15D}" sibTransId="{381CE31F-5F86-A145-A44C-9FF08A5D1AC4}"/>
    <dgm:cxn modelId="{F85F1347-0F5A-1B45-869A-F0B246C64884}" srcId="{78C04CFB-0416-F142-B9B9-BEB1314EA1B8}" destId="{88F777E7-6A5F-1B42-9451-6E4CE51EEE60}" srcOrd="3" destOrd="0" parTransId="{C629CFD8-DD51-424C-B8ED-95CFBD385232}" sibTransId="{738D90BF-EA1C-5147-8024-11D9F4BC8B0B}"/>
    <dgm:cxn modelId="{EAE74B48-82BA-E842-8612-14D037BF13C2}" type="presOf" srcId="{5F47DF40-07C1-9444-AA8D-95D9E1D79B3A}" destId="{20EA77EF-378A-DF45-965D-5F5C77E6E543}" srcOrd="0" destOrd="0" presId="urn:microsoft.com/office/officeart/2008/layout/RadialCluster"/>
    <dgm:cxn modelId="{C2891F66-5D5A-9C42-9F85-76D3C78EB342}" type="presOf" srcId="{069FC4ED-5D24-574A-9812-7ADC77DC2671}" destId="{1CA5256D-A5A1-6B44-88F9-0389398368A9}" srcOrd="0" destOrd="0" presId="urn:microsoft.com/office/officeart/2008/layout/RadialCluster"/>
    <dgm:cxn modelId="{378E286D-1CD7-D043-9949-52B5E107E7C6}" type="presOf" srcId="{7EEC72FC-CEBB-5D4C-8A36-3C9A59D3BB43}" destId="{542B931C-24A3-464A-917F-A9EFBB7204A6}" srcOrd="0" destOrd="0" presId="urn:microsoft.com/office/officeart/2008/layout/RadialCluster"/>
    <dgm:cxn modelId="{32990B79-5933-2D40-B8A3-21D279BF20C3}" type="presOf" srcId="{78C04CFB-0416-F142-B9B9-BEB1314EA1B8}" destId="{DD5CB13D-4860-D140-9C57-8ED9DD381329}" srcOrd="0" destOrd="0" presId="urn:microsoft.com/office/officeart/2008/layout/RadialCluster"/>
    <dgm:cxn modelId="{2172F280-2246-974A-89CB-A96C449CB62B}" type="presOf" srcId="{88F777E7-6A5F-1B42-9451-6E4CE51EEE60}" destId="{6DE55503-F2F7-1940-ABDC-F6308B9DA8B7}" srcOrd="0" destOrd="0" presId="urn:microsoft.com/office/officeart/2008/layout/RadialCluster"/>
    <dgm:cxn modelId="{BD7C2C8B-5F14-0D43-B89A-67958CB9A00C}" type="presOf" srcId="{B3029DF3-D7FE-6041-B530-2CBE1FBF9C8E}" destId="{E22A505B-A6BA-714E-900A-9F4A52CB4E95}" srcOrd="0" destOrd="0" presId="urn:microsoft.com/office/officeart/2008/layout/RadialCluster"/>
    <dgm:cxn modelId="{3CF9D38C-4D9C-6C4D-9A83-593E01F36007}" type="presOf" srcId="{8C6D5CEC-9DB4-7F40-8608-84C454483EEE}" destId="{A8C261BE-9CD3-504F-B28E-0C1E161E4DC6}" srcOrd="0" destOrd="0" presId="urn:microsoft.com/office/officeart/2008/layout/RadialCluster"/>
    <dgm:cxn modelId="{EA9B0F90-2492-DE48-8D84-52332047F325}" type="presOf" srcId="{7798A4E6-7A30-024C-80CD-7F16020700B3}" destId="{EF09DB9C-9AEA-244B-AF48-18065C807BC4}" srcOrd="0" destOrd="0" presId="urn:microsoft.com/office/officeart/2008/layout/RadialCluster"/>
    <dgm:cxn modelId="{F08FD695-D6CA-284A-AEAF-A250E2AB7772}" srcId="{78C04CFB-0416-F142-B9B9-BEB1314EA1B8}" destId="{B3029DF3-D7FE-6041-B530-2CBE1FBF9C8E}" srcOrd="2" destOrd="0" parTransId="{069FC4ED-5D24-574A-9812-7ADC77DC2671}" sibTransId="{7008E65F-CB00-0B42-BB89-EBC357EE19ED}"/>
    <dgm:cxn modelId="{BB53A8E5-CBFE-ED4E-813B-B66004DB943B}" srcId="{78C04CFB-0416-F142-B9B9-BEB1314EA1B8}" destId="{CA3B8ADA-AF1C-CA48-8105-1F864DF4C788}" srcOrd="0" destOrd="0" parTransId="{7798A4E6-7A30-024C-80CD-7F16020700B3}" sibTransId="{67B6FF57-15DE-E24A-ADD2-41DCC90EA1CC}"/>
    <dgm:cxn modelId="{B64B50F0-D3BF-B248-90C0-17A43B2D2AC8}" type="presOf" srcId="{C629CFD8-DD51-424C-B8ED-95CFBD385232}" destId="{95996B2D-5850-0B45-8FEF-538A438F379E}" srcOrd="0" destOrd="0" presId="urn:microsoft.com/office/officeart/2008/layout/RadialCluster"/>
    <dgm:cxn modelId="{A5F54EF3-853E-6F45-8012-5D2BA0BF80A7}" type="presOf" srcId="{CA3B8ADA-AF1C-CA48-8105-1F864DF4C788}" destId="{9D6E49CE-51E3-B041-9E4A-CEE13814FE1E}" srcOrd="0" destOrd="0" presId="urn:microsoft.com/office/officeart/2008/layout/RadialCluster"/>
    <dgm:cxn modelId="{84F452B8-E30D-3846-A234-C8E5B088ACCB}" type="presParOf" srcId="{542B931C-24A3-464A-917F-A9EFBB7204A6}" destId="{2DD66761-F026-7945-8837-F898194E7198}" srcOrd="0" destOrd="0" presId="urn:microsoft.com/office/officeart/2008/layout/RadialCluster"/>
    <dgm:cxn modelId="{A057C264-3393-A748-BEFE-7C891BFF22D0}" type="presParOf" srcId="{2DD66761-F026-7945-8837-F898194E7198}" destId="{DD5CB13D-4860-D140-9C57-8ED9DD381329}" srcOrd="0" destOrd="0" presId="urn:microsoft.com/office/officeart/2008/layout/RadialCluster"/>
    <dgm:cxn modelId="{F5FA5295-62BF-9548-9ABA-6511D083C561}" type="presParOf" srcId="{2DD66761-F026-7945-8837-F898194E7198}" destId="{EF09DB9C-9AEA-244B-AF48-18065C807BC4}" srcOrd="1" destOrd="0" presId="urn:microsoft.com/office/officeart/2008/layout/RadialCluster"/>
    <dgm:cxn modelId="{5608A5F3-85D7-AD42-9127-0EEE7AAF346A}" type="presParOf" srcId="{2DD66761-F026-7945-8837-F898194E7198}" destId="{9D6E49CE-51E3-B041-9E4A-CEE13814FE1E}" srcOrd="2" destOrd="0" presId="urn:microsoft.com/office/officeart/2008/layout/RadialCluster"/>
    <dgm:cxn modelId="{EA49F8F2-896F-DB45-A588-57BC844D6172}" type="presParOf" srcId="{2DD66761-F026-7945-8837-F898194E7198}" destId="{20EA77EF-378A-DF45-965D-5F5C77E6E543}" srcOrd="3" destOrd="0" presId="urn:microsoft.com/office/officeart/2008/layout/RadialCluster"/>
    <dgm:cxn modelId="{B4D246B9-B2C9-414E-90BE-08CC1C87C532}" type="presParOf" srcId="{2DD66761-F026-7945-8837-F898194E7198}" destId="{A8C261BE-9CD3-504F-B28E-0C1E161E4DC6}" srcOrd="4" destOrd="0" presId="urn:microsoft.com/office/officeart/2008/layout/RadialCluster"/>
    <dgm:cxn modelId="{02125E55-B7EB-8A44-A0F8-AA648DE11322}" type="presParOf" srcId="{2DD66761-F026-7945-8837-F898194E7198}" destId="{1CA5256D-A5A1-6B44-88F9-0389398368A9}" srcOrd="5" destOrd="0" presId="urn:microsoft.com/office/officeart/2008/layout/RadialCluster"/>
    <dgm:cxn modelId="{57378284-CDAE-5149-98DC-36843DF79A5B}" type="presParOf" srcId="{2DD66761-F026-7945-8837-F898194E7198}" destId="{E22A505B-A6BA-714E-900A-9F4A52CB4E95}" srcOrd="6" destOrd="0" presId="urn:microsoft.com/office/officeart/2008/layout/RadialCluster"/>
    <dgm:cxn modelId="{9164DB8E-E530-2045-93F9-60E65918C820}" type="presParOf" srcId="{2DD66761-F026-7945-8837-F898194E7198}" destId="{95996B2D-5850-0B45-8FEF-538A438F379E}" srcOrd="7" destOrd="0" presId="urn:microsoft.com/office/officeart/2008/layout/RadialCluster"/>
    <dgm:cxn modelId="{93AEA8F9-AD70-4640-BBA3-1CC8FAEE81DC}" type="presParOf" srcId="{2DD66761-F026-7945-8837-F898194E7198}" destId="{6DE55503-F2F7-1940-ABDC-F6308B9DA8B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B4DD2-16A5-4547-A24D-335D90840213}" type="doc">
      <dgm:prSet loTypeId="urn:microsoft.com/office/officeart/2005/8/layout/matrix1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437D75-C261-B04B-B2B5-818054F0AFD3}">
      <dgm:prSet phldrT="[Text]" custT="1"/>
      <dgm:spPr/>
      <dgm:t>
        <a:bodyPr/>
        <a:lstStyle/>
        <a:p>
          <a:r>
            <a:rPr lang="en-US" sz="2400" b="1" i="0" dirty="0">
              <a:solidFill>
                <a:srgbClr val="800000"/>
              </a:solidFill>
              <a:latin typeface="Calibri Bold"/>
              <a:cs typeface="Comic Sans MS"/>
            </a:rPr>
            <a:t>Diagnosis of female genital anomalies </a:t>
          </a:r>
          <a:endParaRPr lang="en-US" sz="2400" dirty="0">
            <a:solidFill>
              <a:srgbClr val="800000"/>
            </a:solidFill>
          </a:endParaRPr>
        </a:p>
      </dgm:t>
    </dgm:pt>
    <dgm:pt modelId="{465CAAB9-F94D-914E-8083-DBFB889EFE81}" type="parTrans" cxnId="{0D12E975-AC8F-2B45-8F8C-270531A0ECCF}">
      <dgm:prSet/>
      <dgm:spPr/>
      <dgm:t>
        <a:bodyPr/>
        <a:lstStyle/>
        <a:p>
          <a:endParaRPr lang="en-US"/>
        </a:p>
      </dgm:t>
    </dgm:pt>
    <dgm:pt modelId="{1046251B-3570-574A-9467-C5744582BC1A}" type="sibTrans" cxnId="{0D12E975-AC8F-2B45-8F8C-270531A0ECCF}">
      <dgm:prSet/>
      <dgm:spPr/>
      <dgm:t>
        <a:bodyPr/>
        <a:lstStyle/>
        <a:p>
          <a:endParaRPr lang="en-US"/>
        </a:p>
      </dgm:t>
    </dgm:pt>
    <dgm:pt modelId="{221A687D-D315-0F4A-9DC0-938EC1BAFD2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b="1" i="0" dirty="0">
              <a:solidFill>
                <a:srgbClr val="000090"/>
              </a:solidFill>
              <a:latin typeface="Calibri Bold"/>
              <a:cs typeface="Comic Sans MS"/>
            </a:rPr>
            <a:t>Gynecological examination </a:t>
          </a:r>
          <a:r>
            <a:rPr lang="en-US" sz="1800" b="1" i="0" dirty="0">
              <a:latin typeface="Calibri Bold"/>
              <a:cs typeface="Comic Sans MS"/>
            </a:rPr>
            <a:t>with careful evaluation and recording of the external genitalia, vaginal and cervical anatomy. </a:t>
          </a:r>
          <a:endParaRPr lang="en-US" sz="1800" dirty="0"/>
        </a:p>
      </dgm:t>
    </dgm:pt>
    <dgm:pt modelId="{5087B783-11CE-5445-848A-E6BFCE439A18}" type="parTrans" cxnId="{9DA698B3-83DA-0F45-94C7-7071B2CE7078}">
      <dgm:prSet/>
      <dgm:spPr/>
      <dgm:t>
        <a:bodyPr/>
        <a:lstStyle/>
        <a:p>
          <a:endParaRPr lang="en-US"/>
        </a:p>
      </dgm:t>
    </dgm:pt>
    <dgm:pt modelId="{9F85F84F-E56E-E44A-B60B-A714329D7CE2}" type="sibTrans" cxnId="{9DA698B3-83DA-0F45-94C7-7071B2CE7078}">
      <dgm:prSet/>
      <dgm:spPr/>
      <dgm:t>
        <a:bodyPr/>
        <a:lstStyle/>
        <a:p>
          <a:endParaRPr lang="en-US"/>
        </a:p>
      </dgm:t>
    </dgm:pt>
    <dgm:pt modelId="{EF1E5DDB-85A5-804C-BC73-42052F72A4A1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en-US" sz="1800" b="1" i="0" dirty="0">
              <a:solidFill>
                <a:srgbClr val="000090"/>
              </a:solidFill>
              <a:latin typeface="Calibri Bold"/>
              <a:cs typeface="Comic Sans MS"/>
            </a:rPr>
            <a:t>2D TV US </a:t>
          </a:r>
          <a:r>
            <a:rPr lang="en-US" sz="1800" b="1" i="0" dirty="0">
              <a:latin typeface="Calibri Bold"/>
              <a:cs typeface="Comic Sans MS"/>
            </a:rPr>
            <a:t>in a predefined and systematic manner where the shape and dimensions of the uterine cavity, uterine wall and external uterine contour should be recorded </a:t>
          </a:r>
        </a:p>
        <a:p>
          <a:pPr>
            <a:lnSpc>
              <a:spcPct val="120000"/>
            </a:lnSpc>
          </a:pPr>
          <a:r>
            <a:rPr lang="en-US" sz="1800" b="1" i="0" dirty="0">
              <a:latin typeface="Calibri Bold"/>
              <a:cs typeface="Comic Sans MS"/>
            </a:rPr>
            <a:t>Measurements from 2D US examination could be used as a reference for the evaluation of uterine anatomy deviations in 3D ultrasound.  </a:t>
          </a:r>
          <a:endParaRPr lang="en-US" sz="1800" dirty="0"/>
        </a:p>
      </dgm:t>
    </dgm:pt>
    <dgm:pt modelId="{B3AEFD2D-DFB7-B341-AA0E-5716295488D9}" type="parTrans" cxnId="{C3707BFA-93CF-9C4D-A867-92F2127FA005}">
      <dgm:prSet/>
      <dgm:spPr/>
      <dgm:t>
        <a:bodyPr/>
        <a:lstStyle/>
        <a:p>
          <a:endParaRPr lang="en-US"/>
        </a:p>
      </dgm:t>
    </dgm:pt>
    <dgm:pt modelId="{EAAD99F5-0BAA-6842-B7FE-A1666B8F013C}" type="sibTrans" cxnId="{C3707BFA-93CF-9C4D-A867-92F2127FA005}">
      <dgm:prSet/>
      <dgm:spPr/>
      <dgm:t>
        <a:bodyPr/>
        <a:lstStyle/>
        <a:p>
          <a:endParaRPr lang="en-US"/>
        </a:p>
      </dgm:t>
    </dgm:pt>
    <dgm:pt modelId="{5078AB66-59B6-6040-9074-20DAC9013E9A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US" sz="1800" b="1" i="0" dirty="0">
            <a:solidFill>
              <a:srgbClr val="000090"/>
            </a:solidFill>
            <a:latin typeface="Calibri Bold"/>
            <a:cs typeface="Comic Sans MS"/>
          </a:endParaRPr>
        </a:p>
        <a:p>
          <a:pPr>
            <a:lnSpc>
              <a:spcPct val="150000"/>
            </a:lnSpc>
          </a:pPr>
          <a:r>
            <a:rPr lang="en-US" sz="1800" b="1" i="0" dirty="0">
              <a:solidFill>
                <a:srgbClr val="000090"/>
              </a:solidFill>
              <a:latin typeface="Calibri Bold"/>
              <a:cs typeface="Comic Sans MS"/>
            </a:rPr>
            <a:t>3D TV US </a:t>
          </a:r>
          <a:r>
            <a:rPr lang="en-US" sz="1800" b="1" i="0" dirty="0">
              <a:latin typeface="Calibri Bold"/>
              <a:cs typeface="Comic Sans MS"/>
            </a:rPr>
            <a:t>in a predefined and systematic manner where the shape and the deviations from normal cervical and uterine anatomy should be recorded and documented</a:t>
          </a:r>
          <a:endParaRPr lang="en-US" sz="1800" dirty="0"/>
        </a:p>
      </dgm:t>
    </dgm:pt>
    <dgm:pt modelId="{E7921388-D9B3-2548-96AE-8827520CFE4F}" type="parTrans" cxnId="{133367DC-556C-C047-8692-B2361BE7CFFE}">
      <dgm:prSet/>
      <dgm:spPr/>
      <dgm:t>
        <a:bodyPr/>
        <a:lstStyle/>
        <a:p>
          <a:endParaRPr lang="en-US"/>
        </a:p>
      </dgm:t>
    </dgm:pt>
    <dgm:pt modelId="{D4744F58-B5E0-5D47-B752-97618E87E832}" type="sibTrans" cxnId="{133367DC-556C-C047-8692-B2361BE7CFFE}">
      <dgm:prSet/>
      <dgm:spPr/>
      <dgm:t>
        <a:bodyPr/>
        <a:lstStyle/>
        <a:p>
          <a:endParaRPr lang="en-US"/>
        </a:p>
      </dgm:t>
    </dgm:pt>
    <dgm:pt modelId="{E1556B66-6708-6D45-8F5A-120B62C41ED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>
              <a:solidFill>
                <a:srgbClr val="660066"/>
              </a:solidFill>
              <a:latin typeface="Calibri Bold"/>
              <a:cs typeface="Comic Sans MS"/>
            </a:rPr>
            <a:t>Patients with - subfertility, recurrent IVF failures or recurrent pregnancy losses </a:t>
          </a:r>
        </a:p>
        <a:p>
          <a:pPr>
            <a:lnSpc>
              <a:spcPct val="100000"/>
            </a:lnSpc>
          </a:pPr>
          <a:r>
            <a:rPr lang="en-US" sz="1800" b="1" i="0" dirty="0" err="1">
              <a:solidFill>
                <a:srgbClr val="13009C"/>
              </a:solidFill>
              <a:latin typeface="Calibri Bold"/>
              <a:cs typeface="Comic Sans MS"/>
            </a:rPr>
            <a:t>HyCoSy</a:t>
          </a:r>
          <a:r>
            <a:rPr lang="en-US" sz="1800" b="1" i="0" dirty="0">
              <a:solidFill>
                <a:srgbClr val="13009C"/>
              </a:solidFill>
              <a:latin typeface="Calibri Bold"/>
              <a:cs typeface="Comic Sans MS"/>
            </a:rPr>
            <a:t> or 2D or 3D SHG</a:t>
          </a:r>
        </a:p>
        <a:p>
          <a:pPr>
            <a:lnSpc>
              <a:spcPct val="100000"/>
            </a:lnSpc>
          </a:pPr>
          <a:r>
            <a:rPr lang="en-US" sz="1800" b="1" i="0" dirty="0">
              <a:solidFill>
                <a:srgbClr val="0000FF"/>
              </a:solidFill>
              <a:latin typeface="Calibri Bold"/>
              <a:cs typeface="Comic Sans MS"/>
            </a:rPr>
            <a:t>MRI</a:t>
          </a:r>
        </a:p>
        <a:p>
          <a:pPr>
            <a:lnSpc>
              <a:spcPct val="100000"/>
            </a:lnSpc>
          </a:pPr>
          <a:r>
            <a:rPr lang="en-US" sz="1800" b="1" i="0" dirty="0">
              <a:solidFill>
                <a:srgbClr val="000090"/>
              </a:solidFill>
              <a:latin typeface="Calibri Bold"/>
              <a:cs typeface="Comic Sans MS"/>
            </a:rPr>
            <a:t>Hysteroscopy and Laparoscopy </a:t>
          </a:r>
        </a:p>
        <a:p>
          <a:pPr>
            <a:lnSpc>
              <a:spcPct val="100000"/>
            </a:lnSpc>
          </a:pPr>
          <a:r>
            <a:rPr lang="en-US" sz="1800" b="1" i="0" dirty="0">
              <a:latin typeface="Calibri Bold"/>
              <a:cs typeface="Comic Sans MS"/>
            </a:rPr>
            <a:t>in the context of concomitant surgical treatment of any discovered pathology only by endoscopic surgeons with experience in management of complex female genital anomalies  </a:t>
          </a:r>
          <a:endParaRPr lang="en-US" sz="1800" dirty="0"/>
        </a:p>
      </dgm:t>
    </dgm:pt>
    <dgm:pt modelId="{6DA2EC9D-F1A3-1D48-BAA9-7329E5A4E136}" type="parTrans" cxnId="{251631A9-307C-8141-8710-963539A24E8F}">
      <dgm:prSet/>
      <dgm:spPr/>
      <dgm:t>
        <a:bodyPr/>
        <a:lstStyle/>
        <a:p>
          <a:endParaRPr lang="en-US"/>
        </a:p>
      </dgm:t>
    </dgm:pt>
    <dgm:pt modelId="{DCDABA2A-1D0A-794C-AA50-88E7D02C8E90}" type="sibTrans" cxnId="{251631A9-307C-8141-8710-963539A24E8F}">
      <dgm:prSet/>
      <dgm:spPr/>
      <dgm:t>
        <a:bodyPr/>
        <a:lstStyle/>
        <a:p>
          <a:endParaRPr lang="en-US"/>
        </a:p>
      </dgm:t>
    </dgm:pt>
    <dgm:pt modelId="{BD3F443E-FD83-534A-BBC1-D537A7F34080}" type="pres">
      <dgm:prSet presAssocID="{FCDB4DD2-16A5-4547-A24D-335D9084021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2CF14F-7C7F-8C41-9514-149D631C2EF7}" type="pres">
      <dgm:prSet presAssocID="{FCDB4DD2-16A5-4547-A24D-335D90840213}" presName="matrix" presStyleCnt="0"/>
      <dgm:spPr/>
    </dgm:pt>
    <dgm:pt modelId="{B931A318-9AB2-CA4B-96BF-3DCEBC7619AC}" type="pres">
      <dgm:prSet presAssocID="{FCDB4DD2-16A5-4547-A24D-335D90840213}" presName="tile1" presStyleLbl="node1" presStyleIdx="0" presStyleCnt="4"/>
      <dgm:spPr/>
    </dgm:pt>
    <dgm:pt modelId="{D370B70B-6B68-C944-B41C-D9677B83CC3A}" type="pres">
      <dgm:prSet presAssocID="{FCDB4DD2-16A5-4547-A24D-335D9084021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5A5B25F-14C5-6947-B8F3-C7BACAD222FD}" type="pres">
      <dgm:prSet presAssocID="{FCDB4DD2-16A5-4547-A24D-335D90840213}" presName="tile2" presStyleLbl="node1" presStyleIdx="1" presStyleCnt="4"/>
      <dgm:spPr/>
    </dgm:pt>
    <dgm:pt modelId="{79622747-D91F-0040-B0A3-C586D944E6E2}" type="pres">
      <dgm:prSet presAssocID="{FCDB4DD2-16A5-4547-A24D-335D9084021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127CE0E-D836-5C42-8CBA-30BD2737E4D9}" type="pres">
      <dgm:prSet presAssocID="{FCDB4DD2-16A5-4547-A24D-335D90840213}" presName="tile3" presStyleLbl="node1" presStyleIdx="2" presStyleCnt="4" custLinFactNeighborY="2979"/>
      <dgm:spPr/>
    </dgm:pt>
    <dgm:pt modelId="{6CA2E0A9-F01B-2646-BC2B-0B9C229B5D7D}" type="pres">
      <dgm:prSet presAssocID="{FCDB4DD2-16A5-4547-A24D-335D9084021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B21EA1A-F63A-3246-AB41-08BC10754277}" type="pres">
      <dgm:prSet presAssocID="{FCDB4DD2-16A5-4547-A24D-335D90840213}" presName="tile4" presStyleLbl="node1" presStyleIdx="3" presStyleCnt="4" custScaleY="114208" custLinFactNeighborX="-675" custLinFactNeighborY="-4495"/>
      <dgm:spPr/>
    </dgm:pt>
    <dgm:pt modelId="{4CA1DBC1-A5EE-5746-A155-2FA2C4CD6B97}" type="pres">
      <dgm:prSet presAssocID="{FCDB4DD2-16A5-4547-A24D-335D9084021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A40F527-FC53-2147-8370-A515DFAE7D39}" type="pres">
      <dgm:prSet presAssocID="{FCDB4DD2-16A5-4547-A24D-335D90840213}" presName="centerTile" presStyleLbl="fgShp" presStyleIdx="0" presStyleCnt="1" custScaleY="65120" custLinFactNeighborX="-1125" custLinFactNeighborY="-15397">
        <dgm:presLayoutVars>
          <dgm:chMax val="0"/>
          <dgm:chPref val="0"/>
        </dgm:presLayoutVars>
      </dgm:prSet>
      <dgm:spPr/>
    </dgm:pt>
  </dgm:ptLst>
  <dgm:cxnLst>
    <dgm:cxn modelId="{52A2E90B-D962-0C48-914C-373A694F430A}" type="presOf" srcId="{17437D75-C261-B04B-B2B5-818054F0AFD3}" destId="{FA40F527-FC53-2147-8370-A515DFAE7D39}" srcOrd="0" destOrd="0" presId="urn:microsoft.com/office/officeart/2005/8/layout/matrix1"/>
    <dgm:cxn modelId="{2D956F1F-7574-A844-B4AA-9DA2D3D4DAC7}" type="presOf" srcId="{EF1E5DDB-85A5-804C-BC73-42052F72A4A1}" destId="{79622747-D91F-0040-B0A3-C586D944E6E2}" srcOrd="1" destOrd="0" presId="urn:microsoft.com/office/officeart/2005/8/layout/matrix1"/>
    <dgm:cxn modelId="{DF579035-47DC-574E-9791-D3C06C35AA70}" type="presOf" srcId="{E1556B66-6708-6D45-8F5A-120B62C41ED0}" destId="{4CA1DBC1-A5EE-5746-A155-2FA2C4CD6B97}" srcOrd="1" destOrd="0" presId="urn:microsoft.com/office/officeart/2005/8/layout/matrix1"/>
    <dgm:cxn modelId="{8982C64E-DC86-384E-9976-48B64E656E9C}" type="presOf" srcId="{FCDB4DD2-16A5-4547-A24D-335D90840213}" destId="{BD3F443E-FD83-534A-BBC1-D537A7F34080}" srcOrd="0" destOrd="0" presId="urn:microsoft.com/office/officeart/2005/8/layout/matrix1"/>
    <dgm:cxn modelId="{76178854-6A42-9F42-8D84-12FE93EC9BCA}" type="presOf" srcId="{221A687D-D315-0F4A-9DC0-938EC1BAFD2B}" destId="{D370B70B-6B68-C944-B41C-D9677B83CC3A}" srcOrd="1" destOrd="0" presId="urn:microsoft.com/office/officeart/2005/8/layout/matrix1"/>
    <dgm:cxn modelId="{8207455A-59BE-174F-908E-457BCB9B2BEE}" type="presOf" srcId="{EF1E5DDB-85A5-804C-BC73-42052F72A4A1}" destId="{65A5B25F-14C5-6947-B8F3-C7BACAD222FD}" srcOrd="0" destOrd="0" presId="urn:microsoft.com/office/officeart/2005/8/layout/matrix1"/>
    <dgm:cxn modelId="{C0FB4E6D-2426-244A-A121-0E91C9C390FB}" type="presOf" srcId="{5078AB66-59B6-6040-9074-20DAC9013E9A}" destId="{6CA2E0A9-F01B-2646-BC2B-0B9C229B5D7D}" srcOrd="1" destOrd="0" presId="urn:microsoft.com/office/officeart/2005/8/layout/matrix1"/>
    <dgm:cxn modelId="{0D12E975-AC8F-2B45-8F8C-270531A0ECCF}" srcId="{FCDB4DD2-16A5-4547-A24D-335D90840213}" destId="{17437D75-C261-B04B-B2B5-818054F0AFD3}" srcOrd="0" destOrd="0" parTransId="{465CAAB9-F94D-914E-8083-DBFB889EFE81}" sibTransId="{1046251B-3570-574A-9467-C5744582BC1A}"/>
    <dgm:cxn modelId="{61226B95-B575-F149-9ED6-ACA4C5A1C183}" type="presOf" srcId="{E1556B66-6708-6D45-8F5A-120B62C41ED0}" destId="{DB21EA1A-F63A-3246-AB41-08BC10754277}" srcOrd="0" destOrd="0" presId="urn:microsoft.com/office/officeart/2005/8/layout/matrix1"/>
    <dgm:cxn modelId="{251631A9-307C-8141-8710-963539A24E8F}" srcId="{17437D75-C261-B04B-B2B5-818054F0AFD3}" destId="{E1556B66-6708-6D45-8F5A-120B62C41ED0}" srcOrd="3" destOrd="0" parTransId="{6DA2EC9D-F1A3-1D48-BAA9-7329E5A4E136}" sibTransId="{DCDABA2A-1D0A-794C-AA50-88E7D02C8E90}"/>
    <dgm:cxn modelId="{9DA698B3-83DA-0F45-94C7-7071B2CE7078}" srcId="{17437D75-C261-B04B-B2B5-818054F0AFD3}" destId="{221A687D-D315-0F4A-9DC0-938EC1BAFD2B}" srcOrd="0" destOrd="0" parTransId="{5087B783-11CE-5445-848A-E6BFCE439A18}" sibTransId="{9F85F84F-E56E-E44A-B60B-A714329D7CE2}"/>
    <dgm:cxn modelId="{133367DC-556C-C047-8692-B2361BE7CFFE}" srcId="{17437D75-C261-B04B-B2B5-818054F0AFD3}" destId="{5078AB66-59B6-6040-9074-20DAC9013E9A}" srcOrd="2" destOrd="0" parTransId="{E7921388-D9B3-2548-96AE-8827520CFE4F}" sibTransId="{D4744F58-B5E0-5D47-B752-97618E87E832}"/>
    <dgm:cxn modelId="{DEA7B8E4-FEF2-EE4A-A864-AAD2F71224C8}" type="presOf" srcId="{221A687D-D315-0F4A-9DC0-938EC1BAFD2B}" destId="{B931A318-9AB2-CA4B-96BF-3DCEBC7619AC}" srcOrd="0" destOrd="0" presId="urn:microsoft.com/office/officeart/2005/8/layout/matrix1"/>
    <dgm:cxn modelId="{798ACEF1-661C-2643-B78F-0DF0C88BE18D}" type="presOf" srcId="{5078AB66-59B6-6040-9074-20DAC9013E9A}" destId="{E127CE0E-D836-5C42-8CBA-30BD2737E4D9}" srcOrd="0" destOrd="0" presId="urn:microsoft.com/office/officeart/2005/8/layout/matrix1"/>
    <dgm:cxn modelId="{C3707BFA-93CF-9C4D-A867-92F2127FA005}" srcId="{17437D75-C261-B04B-B2B5-818054F0AFD3}" destId="{EF1E5DDB-85A5-804C-BC73-42052F72A4A1}" srcOrd="1" destOrd="0" parTransId="{B3AEFD2D-DFB7-B341-AA0E-5716295488D9}" sibTransId="{EAAD99F5-0BAA-6842-B7FE-A1666B8F013C}"/>
    <dgm:cxn modelId="{2C296C4D-B9AF-C646-BFAE-83A7C588D1F7}" type="presParOf" srcId="{BD3F443E-FD83-534A-BBC1-D537A7F34080}" destId="{302CF14F-7C7F-8C41-9514-149D631C2EF7}" srcOrd="0" destOrd="0" presId="urn:microsoft.com/office/officeart/2005/8/layout/matrix1"/>
    <dgm:cxn modelId="{52E915F4-600F-984C-98CC-AAD5A20A6184}" type="presParOf" srcId="{302CF14F-7C7F-8C41-9514-149D631C2EF7}" destId="{B931A318-9AB2-CA4B-96BF-3DCEBC7619AC}" srcOrd="0" destOrd="0" presId="urn:microsoft.com/office/officeart/2005/8/layout/matrix1"/>
    <dgm:cxn modelId="{0797A2CB-BD8E-094B-90C4-5F1C8A8570DE}" type="presParOf" srcId="{302CF14F-7C7F-8C41-9514-149D631C2EF7}" destId="{D370B70B-6B68-C944-B41C-D9677B83CC3A}" srcOrd="1" destOrd="0" presId="urn:microsoft.com/office/officeart/2005/8/layout/matrix1"/>
    <dgm:cxn modelId="{9B259F17-896F-3147-A6B8-F75D5AD843DC}" type="presParOf" srcId="{302CF14F-7C7F-8C41-9514-149D631C2EF7}" destId="{65A5B25F-14C5-6947-B8F3-C7BACAD222FD}" srcOrd="2" destOrd="0" presId="urn:microsoft.com/office/officeart/2005/8/layout/matrix1"/>
    <dgm:cxn modelId="{F965E8AE-CE3D-1D42-9140-E78C50B50E65}" type="presParOf" srcId="{302CF14F-7C7F-8C41-9514-149D631C2EF7}" destId="{79622747-D91F-0040-B0A3-C586D944E6E2}" srcOrd="3" destOrd="0" presId="urn:microsoft.com/office/officeart/2005/8/layout/matrix1"/>
    <dgm:cxn modelId="{1A13F8CE-5819-2844-AF3C-5447A2B60A81}" type="presParOf" srcId="{302CF14F-7C7F-8C41-9514-149D631C2EF7}" destId="{E127CE0E-D836-5C42-8CBA-30BD2737E4D9}" srcOrd="4" destOrd="0" presId="urn:microsoft.com/office/officeart/2005/8/layout/matrix1"/>
    <dgm:cxn modelId="{58802E3A-C8DB-EF45-A080-F38E80A90626}" type="presParOf" srcId="{302CF14F-7C7F-8C41-9514-149D631C2EF7}" destId="{6CA2E0A9-F01B-2646-BC2B-0B9C229B5D7D}" srcOrd="5" destOrd="0" presId="urn:microsoft.com/office/officeart/2005/8/layout/matrix1"/>
    <dgm:cxn modelId="{4622C14A-0E8B-C24D-BF8A-69E1CFB8D765}" type="presParOf" srcId="{302CF14F-7C7F-8C41-9514-149D631C2EF7}" destId="{DB21EA1A-F63A-3246-AB41-08BC10754277}" srcOrd="6" destOrd="0" presId="urn:microsoft.com/office/officeart/2005/8/layout/matrix1"/>
    <dgm:cxn modelId="{8EFF9A61-45BC-1C40-92C1-489FBF102E0F}" type="presParOf" srcId="{302CF14F-7C7F-8C41-9514-149D631C2EF7}" destId="{4CA1DBC1-A5EE-5746-A155-2FA2C4CD6B97}" srcOrd="7" destOrd="0" presId="urn:microsoft.com/office/officeart/2005/8/layout/matrix1"/>
    <dgm:cxn modelId="{2CE0471D-2127-A346-98B6-C23BCCC9228E}" type="presParOf" srcId="{BD3F443E-FD83-534A-BBC1-D537A7F34080}" destId="{FA40F527-FC53-2147-8370-A515DFAE7D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DB4241-0076-D942-BE9C-75C8E463B985}" type="doc">
      <dgm:prSet loTypeId="urn:microsoft.com/office/officeart/2005/8/layout/hierarchy3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F566CC-1545-C848-8857-65FCC8A1D8A4}">
      <dgm:prSet phldrT="[Text]"/>
      <dgm:spPr/>
      <dgm:t>
        <a:bodyPr/>
        <a:lstStyle/>
        <a:p>
          <a:r>
            <a:rPr lang="en-US" b="1" i="0" dirty="0" err="1">
              <a:solidFill>
                <a:srgbClr val="800000"/>
              </a:solidFill>
              <a:latin typeface="Calibri Bold"/>
              <a:cs typeface="Comic Sans MS"/>
            </a:rPr>
            <a:t>Unicornuate</a:t>
          </a:r>
          <a:r>
            <a:rPr lang="en-US" b="1" i="0" dirty="0">
              <a:solidFill>
                <a:srgbClr val="800000"/>
              </a:solidFill>
              <a:latin typeface="Calibri Bold"/>
              <a:cs typeface="Comic Sans MS"/>
            </a:rPr>
            <a:t> uterus</a:t>
          </a:r>
        </a:p>
      </dgm:t>
    </dgm:pt>
    <dgm:pt modelId="{5571E8DA-E85B-5C4A-8C57-1A49212DA3EE}" type="parTrans" cxnId="{D68B270F-111B-B541-A435-524DDF5219F8}">
      <dgm:prSet/>
      <dgm:spPr/>
      <dgm:t>
        <a:bodyPr/>
        <a:lstStyle/>
        <a:p>
          <a:endParaRPr lang="en-US"/>
        </a:p>
      </dgm:t>
    </dgm:pt>
    <dgm:pt modelId="{1666D6A3-06C5-3A44-A096-F423E2E3D26A}" type="sibTrans" cxnId="{D68B270F-111B-B541-A435-524DDF5219F8}">
      <dgm:prSet/>
      <dgm:spPr/>
      <dgm:t>
        <a:bodyPr/>
        <a:lstStyle/>
        <a:p>
          <a:endParaRPr lang="en-US"/>
        </a:p>
      </dgm:t>
    </dgm:pt>
    <dgm:pt modelId="{5CEF649A-5103-7242-B65B-18C75307F767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cs typeface="Comic Sans MS"/>
            </a:rPr>
            <a:t>Careful evaluation for a rudimentary horn or a possible vaginal septum and associated complete contralateral duplication is required</a:t>
          </a:r>
        </a:p>
      </dgm:t>
    </dgm:pt>
    <dgm:pt modelId="{05E4C823-D860-9149-8747-FDC3BD60A6C8}" type="parTrans" cxnId="{A7B446BF-59A9-624A-BC12-D69D5BFD5FC5}">
      <dgm:prSet/>
      <dgm:spPr/>
      <dgm:t>
        <a:bodyPr/>
        <a:lstStyle/>
        <a:p>
          <a:endParaRPr lang="en-US"/>
        </a:p>
      </dgm:t>
    </dgm:pt>
    <dgm:pt modelId="{8016AACB-BCE7-7B48-A995-85CEDEAE0A4E}" type="sibTrans" cxnId="{A7B446BF-59A9-624A-BC12-D69D5BFD5FC5}">
      <dgm:prSet/>
      <dgm:spPr/>
      <dgm:t>
        <a:bodyPr/>
        <a:lstStyle/>
        <a:p>
          <a:endParaRPr lang="en-US"/>
        </a:p>
      </dgm:t>
    </dgm:pt>
    <dgm:pt modelId="{94D10C10-857A-DC44-8644-A2D084FD8752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cs typeface="Comic Sans MS"/>
            </a:rPr>
            <a:t>Expectant management is warranted if the patient’s history is unremarkable, that is, no previous episodes of repeated pregnancy loss, second-trimester loss, preterm </a:t>
          </a:r>
          <a:r>
            <a:rPr lang="en-US" sz="1600" b="1" i="0" dirty="0" err="1">
              <a:latin typeface="Calibri Bold"/>
              <a:cs typeface="Comic Sans MS"/>
            </a:rPr>
            <a:t>labour</a:t>
          </a:r>
          <a:r>
            <a:rPr lang="en-US" sz="1600" b="1" i="0" dirty="0">
              <a:latin typeface="Calibri Bold"/>
              <a:cs typeface="Comic Sans MS"/>
            </a:rPr>
            <a:t> or preterm birth have occurred</a:t>
          </a:r>
        </a:p>
      </dgm:t>
    </dgm:pt>
    <dgm:pt modelId="{CFD0D224-997D-DB47-9338-2A8C5010ADB4}" type="parTrans" cxnId="{3CAF14E7-2C6B-FD46-923B-3244ED1AF2E2}">
      <dgm:prSet/>
      <dgm:spPr/>
      <dgm:t>
        <a:bodyPr/>
        <a:lstStyle/>
        <a:p>
          <a:endParaRPr lang="en-US"/>
        </a:p>
      </dgm:t>
    </dgm:pt>
    <dgm:pt modelId="{1F6C7956-56A7-ED4A-A335-9D94EF7AA873}" type="sibTrans" cxnId="{3CAF14E7-2C6B-FD46-923B-3244ED1AF2E2}">
      <dgm:prSet/>
      <dgm:spPr/>
      <dgm:t>
        <a:bodyPr/>
        <a:lstStyle/>
        <a:p>
          <a:endParaRPr lang="en-US"/>
        </a:p>
      </dgm:t>
    </dgm:pt>
    <dgm:pt modelId="{F39274BB-0A20-D440-AA2E-BD307A165A21}">
      <dgm:prSet phldrT="[Text]"/>
      <dgm:spPr/>
      <dgm:t>
        <a:bodyPr/>
        <a:lstStyle/>
        <a:p>
          <a:r>
            <a:rPr lang="en-US" b="1" i="0" dirty="0">
              <a:solidFill>
                <a:srgbClr val="800000"/>
              </a:solidFill>
              <a:latin typeface="Calibri Bold"/>
              <a:cs typeface="Comic Sans MS"/>
            </a:rPr>
            <a:t>Rudimentary Horn </a:t>
          </a:r>
        </a:p>
      </dgm:t>
    </dgm:pt>
    <dgm:pt modelId="{67DF8BA4-9173-F649-9215-0C99585FC177}" type="parTrans" cxnId="{5E647A1D-3466-2D43-8522-B9316E8DFC0D}">
      <dgm:prSet/>
      <dgm:spPr/>
      <dgm:t>
        <a:bodyPr/>
        <a:lstStyle/>
        <a:p>
          <a:endParaRPr lang="en-US"/>
        </a:p>
      </dgm:t>
    </dgm:pt>
    <dgm:pt modelId="{DF0AEB24-6B4D-8C49-B526-41260A6B2AD9}" type="sibTrans" cxnId="{5E647A1D-3466-2D43-8522-B9316E8DFC0D}">
      <dgm:prSet/>
      <dgm:spPr/>
      <dgm:t>
        <a:bodyPr/>
        <a:lstStyle/>
        <a:p>
          <a:endParaRPr lang="en-US"/>
        </a:p>
      </dgm:t>
    </dgm:pt>
    <dgm:pt modelId="{BC4F7F89-EAF8-7047-A3F6-07D589D82667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cs typeface="Comic Sans MS"/>
            </a:rPr>
            <a:t>Functioning endometrium - Consideration should be given to removing the horn if the horn is non- communicating</a:t>
          </a:r>
          <a:br>
            <a:rPr lang="en-US" sz="1600" b="1" i="0" dirty="0">
              <a:latin typeface="Calibri Bold"/>
              <a:cs typeface="Comic Sans MS"/>
            </a:rPr>
          </a:br>
          <a:endParaRPr lang="en-US" sz="1600" b="1" i="0" dirty="0">
            <a:latin typeface="Calibri Bold"/>
            <a:cs typeface="Comic Sans MS"/>
          </a:endParaRPr>
        </a:p>
      </dgm:t>
    </dgm:pt>
    <dgm:pt modelId="{D7DCE3EA-883C-6949-A479-7BF2DF240D38}" type="parTrans" cxnId="{EE23F226-7419-5646-B994-46B4143C37D5}">
      <dgm:prSet/>
      <dgm:spPr/>
      <dgm:t>
        <a:bodyPr/>
        <a:lstStyle/>
        <a:p>
          <a:endParaRPr lang="en-US"/>
        </a:p>
      </dgm:t>
    </dgm:pt>
    <dgm:pt modelId="{387F838D-FF1C-494B-9C9D-12B51616E870}" type="sibTrans" cxnId="{EE23F226-7419-5646-B994-46B4143C37D5}">
      <dgm:prSet/>
      <dgm:spPr/>
      <dgm:t>
        <a:bodyPr/>
        <a:lstStyle/>
        <a:p>
          <a:endParaRPr lang="en-US"/>
        </a:p>
      </dgm:t>
    </dgm:pt>
    <dgm:pt modelId="{2101FAF8-2AA2-534C-AAB8-D99E03D40927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cs typeface="Comic Sans MS"/>
            </a:rPr>
            <a:t>Horn communicates with the cervix - individualization of care is </a:t>
          </a:r>
          <a:r>
            <a:rPr lang="en-US" sz="1600" b="1" i="0" dirty="0" err="1">
              <a:latin typeface="Calibri Bold"/>
              <a:cs typeface="Comic Sans MS"/>
            </a:rPr>
            <a:t>warrante</a:t>
          </a:r>
          <a:r>
            <a:rPr lang="en-US" sz="1600" b="1" i="0" dirty="0">
              <a:latin typeface="Calibri Bold"/>
              <a:cs typeface="Comic Sans MS"/>
            </a:rPr>
            <a:t> In most cases, the horn will be small and although the prospect of pregnancy and live birth low, surgical intervention is warranted. In this setting, excision may be required </a:t>
          </a:r>
        </a:p>
      </dgm:t>
    </dgm:pt>
    <dgm:pt modelId="{3F17301A-0D3A-6C4A-AAF4-95B3E458CAAB}" type="parTrans" cxnId="{8CBD4655-D7DD-354F-AE22-692A7E4A7A48}">
      <dgm:prSet/>
      <dgm:spPr/>
      <dgm:t>
        <a:bodyPr/>
        <a:lstStyle/>
        <a:p>
          <a:endParaRPr lang="en-US"/>
        </a:p>
      </dgm:t>
    </dgm:pt>
    <dgm:pt modelId="{589912A1-51F1-2642-94C2-99C0667245D7}" type="sibTrans" cxnId="{8CBD4655-D7DD-354F-AE22-692A7E4A7A48}">
      <dgm:prSet/>
      <dgm:spPr/>
      <dgm:t>
        <a:bodyPr/>
        <a:lstStyle/>
        <a:p>
          <a:endParaRPr lang="en-US"/>
        </a:p>
      </dgm:t>
    </dgm:pt>
    <dgm:pt modelId="{5F7FBA96-F218-0142-AC85-1C9409515159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cs typeface="Comic Sans MS"/>
            </a:rPr>
            <a:t>There are no surgical options for the </a:t>
          </a:r>
          <a:r>
            <a:rPr lang="en-US" sz="1600" b="1" i="0" dirty="0" err="1">
              <a:latin typeface="Calibri Bold"/>
              <a:cs typeface="Comic Sans MS"/>
            </a:rPr>
            <a:t>unicornuate</a:t>
          </a:r>
          <a:r>
            <a:rPr lang="en-US" sz="1600" b="1" i="0" dirty="0">
              <a:latin typeface="Calibri Bold"/>
              <a:cs typeface="Comic Sans MS"/>
            </a:rPr>
            <a:t> uterus - monitored as if at risk for preterm </a:t>
          </a:r>
          <a:r>
            <a:rPr lang="en-US" sz="1600" b="1" i="0" dirty="0" err="1">
              <a:latin typeface="Calibri Bold"/>
              <a:cs typeface="Comic Sans MS"/>
            </a:rPr>
            <a:t>labour</a:t>
          </a:r>
          <a:r>
            <a:rPr lang="en-US" sz="1600" b="1" i="0" dirty="0">
              <a:latin typeface="Calibri Bold"/>
              <a:cs typeface="Comic Sans MS"/>
            </a:rPr>
            <a:t>, preterm rupture of the membranes, preterm dilatation or cervical incompetence by serial clinical examinations and ultrasound examinations measuring the cervical length</a:t>
          </a:r>
        </a:p>
      </dgm:t>
    </dgm:pt>
    <dgm:pt modelId="{2B810ED9-056E-6E42-B540-D6B47A636E53}" type="parTrans" cxnId="{8538B4F3-1E14-2441-A64D-C70EEE7B20DF}">
      <dgm:prSet/>
      <dgm:spPr/>
      <dgm:t>
        <a:bodyPr/>
        <a:lstStyle/>
        <a:p>
          <a:endParaRPr lang="en-US"/>
        </a:p>
      </dgm:t>
    </dgm:pt>
    <dgm:pt modelId="{1EA6EA04-3BB1-544C-AA6A-1886DC528D6B}" type="sibTrans" cxnId="{8538B4F3-1E14-2441-A64D-C70EEE7B20DF}">
      <dgm:prSet/>
      <dgm:spPr/>
      <dgm:t>
        <a:bodyPr/>
        <a:lstStyle/>
        <a:p>
          <a:endParaRPr lang="en-US"/>
        </a:p>
      </dgm:t>
    </dgm:pt>
    <dgm:pt modelId="{4F6F3E82-56BA-E946-BF3E-C957D385B412}">
      <dgm:prSet phldrT="[Text]" custT="1"/>
      <dgm:spPr/>
      <dgm:t>
        <a:bodyPr/>
        <a:lstStyle/>
        <a:p>
          <a:r>
            <a:rPr lang="en-US" sz="1600" b="1" i="0" dirty="0">
              <a:latin typeface="Calibri Bold"/>
              <a:cs typeface="Comic Sans MS"/>
            </a:rPr>
            <a:t>No functioning endometrium and only a rudimentary non-communicating horn present - No intervention is needed </a:t>
          </a:r>
        </a:p>
      </dgm:t>
    </dgm:pt>
    <dgm:pt modelId="{AC6CD187-1C06-E04A-AED1-75DDC685130F}" type="parTrans" cxnId="{B746C18A-D73B-3447-BA43-FB2DAB1C4273}">
      <dgm:prSet/>
      <dgm:spPr/>
      <dgm:t>
        <a:bodyPr/>
        <a:lstStyle/>
        <a:p>
          <a:endParaRPr lang="en-US"/>
        </a:p>
      </dgm:t>
    </dgm:pt>
    <dgm:pt modelId="{BD02F9E2-568C-E74B-BD2A-D5EFC281EA35}" type="sibTrans" cxnId="{B746C18A-D73B-3447-BA43-FB2DAB1C4273}">
      <dgm:prSet/>
      <dgm:spPr/>
      <dgm:t>
        <a:bodyPr/>
        <a:lstStyle/>
        <a:p>
          <a:endParaRPr lang="en-US"/>
        </a:p>
      </dgm:t>
    </dgm:pt>
    <dgm:pt modelId="{8E83BF7A-A542-0246-95BE-940300E04F30}" type="pres">
      <dgm:prSet presAssocID="{A3DB4241-0076-D942-BE9C-75C8E463B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D5AC95-80F6-3E4E-830C-F60DE51D54F6}" type="pres">
      <dgm:prSet presAssocID="{DCF566CC-1545-C848-8857-65FCC8A1D8A4}" presName="root" presStyleCnt="0"/>
      <dgm:spPr/>
    </dgm:pt>
    <dgm:pt modelId="{A704C540-C76B-2C49-8B1E-9042E3E4E30B}" type="pres">
      <dgm:prSet presAssocID="{DCF566CC-1545-C848-8857-65FCC8A1D8A4}" presName="rootComposite" presStyleCnt="0"/>
      <dgm:spPr/>
    </dgm:pt>
    <dgm:pt modelId="{5DCF7AB6-DAF3-9F45-BEDF-41CF2441E540}" type="pres">
      <dgm:prSet presAssocID="{DCF566CC-1545-C848-8857-65FCC8A1D8A4}" presName="rootText" presStyleLbl="node1" presStyleIdx="0" presStyleCnt="2" custLinFactNeighborX="-43653" custLinFactNeighborY="-154"/>
      <dgm:spPr/>
    </dgm:pt>
    <dgm:pt modelId="{FEE7F759-AAAA-5E4C-AF1D-07435EC6D04E}" type="pres">
      <dgm:prSet presAssocID="{DCF566CC-1545-C848-8857-65FCC8A1D8A4}" presName="rootConnector" presStyleLbl="node1" presStyleIdx="0" presStyleCnt="2"/>
      <dgm:spPr/>
    </dgm:pt>
    <dgm:pt modelId="{D8D92F4E-6D82-5D4A-A9E3-8A8E210466E5}" type="pres">
      <dgm:prSet presAssocID="{DCF566CC-1545-C848-8857-65FCC8A1D8A4}" presName="childShape" presStyleCnt="0"/>
      <dgm:spPr/>
    </dgm:pt>
    <dgm:pt modelId="{8CED7B41-0532-6D41-B324-1ECBFB0A139E}" type="pres">
      <dgm:prSet presAssocID="{05E4C823-D860-9149-8747-FDC3BD60A6C8}" presName="Name13" presStyleLbl="parChTrans1D2" presStyleIdx="0" presStyleCnt="6"/>
      <dgm:spPr/>
    </dgm:pt>
    <dgm:pt modelId="{12773E15-002D-DB4F-ADF7-C765D979C9EB}" type="pres">
      <dgm:prSet presAssocID="{5CEF649A-5103-7242-B65B-18C75307F767}" presName="childText" presStyleLbl="bgAcc1" presStyleIdx="0" presStyleCnt="6" custScaleX="220704" custScaleY="118846" custLinFactNeighborX="-16015" custLinFactNeighborY="420">
        <dgm:presLayoutVars>
          <dgm:bulletEnabled val="1"/>
        </dgm:presLayoutVars>
      </dgm:prSet>
      <dgm:spPr/>
    </dgm:pt>
    <dgm:pt modelId="{E89AF624-2244-4C41-BA4A-A0F0095EA5B6}" type="pres">
      <dgm:prSet presAssocID="{CFD0D224-997D-DB47-9338-2A8C5010ADB4}" presName="Name13" presStyleLbl="parChTrans1D2" presStyleIdx="1" presStyleCnt="6"/>
      <dgm:spPr/>
    </dgm:pt>
    <dgm:pt modelId="{E5380B75-84F9-B848-9A60-805C71D36265}" type="pres">
      <dgm:prSet presAssocID="{94D10C10-857A-DC44-8644-A2D084FD8752}" presName="childText" presStyleLbl="bgAcc1" presStyleIdx="1" presStyleCnt="6" custScaleX="220704" custScaleY="118846" custLinFactNeighborX="-16015" custLinFactNeighborY="-14783">
        <dgm:presLayoutVars>
          <dgm:bulletEnabled val="1"/>
        </dgm:presLayoutVars>
      </dgm:prSet>
      <dgm:spPr/>
    </dgm:pt>
    <dgm:pt modelId="{F59D7FFD-6509-E547-8B63-8D4DE50FD735}" type="pres">
      <dgm:prSet presAssocID="{2B810ED9-056E-6E42-B540-D6B47A636E53}" presName="Name13" presStyleLbl="parChTrans1D2" presStyleIdx="2" presStyleCnt="6"/>
      <dgm:spPr/>
    </dgm:pt>
    <dgm:pt modelId="{C0460FDF-10D7-0742-A783-CE11F80CC47C}" type="pres">
      <dgm:prSet presAssocID="{5F7FBA96-F218-0142-AC85-1C9409515159}" presName="childText" presStyleLbl="bgAcc1" presStyleIdx="2" presStyleCnt="6" custScaleX="220704" custScaleY="133742" custLinFactNeighborX="-16015" custLinFactNeighborY="420">
        <dgm:presLayoutVars>
          <dgm:bulletEnabled val="1"/>
        </dgm:presLayoutVars>
      </dgm:prSet>
      <dgm:spPr/>
    </dgm:pt>
    <dgm:pt modelId="{1F93CA77-E6FA-0B49-846F-F70D3EE722D3}" type="pres">
      <dgm:prSet presAssocID="{F39274BB-0A20-D440-AA2E-BD307A165A21}" presName="root" presStyleCnt="0"/>
      <dgm:spPr/>
    </dgm:pt>
    <dgm:pt modelId="{8CC9F51E-2FD7-7C4E-A6EE-7BF696C09C17}" type="pres">
      <dgm:prSet presAssocID="{F39274BB-0A20-D440-AA2E-BD307A165A21}" presName="rootComposite" presStyleCnt="0"/>
      <dgm:spPr/>
    </dgm:pt>
    <dgm:pt modelId="{B060F202-432D-0643-8351-1774E5A16A99}" type="pres">
      <dgm:prSet presAssocID="{F39274BB-0A20-D440-AA2E-BD307A165A21}" presName="rootText" presStyleLbl="node1" presStyleIdx="1" presStyleCnt="2" custLinFactNeighborX="0" custLinFactNeighborY="-420"/>
      <dgm:spPr/>
    </dgm:pt>
    <dgm:pt modelId="{25CAD905-949C-1D49-BFA5-5842FE9D71A9}" type="pres">
      <dgm:prSet presAssocID="{F39274BB-0A20-D440-AA2E-BD307A165A21}" presName="rootConnector" presStyleLbl="node1" presStyleIdx="1" presStyleCnt="2"/>
      <dgm:spPr/>
    </dgm:pt>
    <dgm:pt modelId="{48041F09-6E81-2D48-B2BF-C89D0D282C78}" type="pres">
      <dgm:prSet presAssocID="{F39274BB-0A20-D440-AA2E-BD307A165A21}" presName="childShape" presStyleCnt="0"/>
      <dgm:spPr/>
    </dgm:pt>
    <dgm:pt modelId="{B0F526FD-34B1-FB40-A5AF-1DCF0A7575EC}" type="pres">
      <dgm:prSet presAssocID="{D7DCE3EA-883C-6949-A479-7BF2DF240D38}" presName="Name13" presStyleLbl="parChTrans1D2" presStyleIdx="3" presStyleCnt="6"/>
      <dgm:spPr/>
    </dgm:pt>
    <dgm:pt modelId="{0C0253CD-41E9-5F4F-A2F4-7F05D6F6711D}" type="pres">
      <dgm:prSet presAssocID="{BC4F7F89-EAF8-7047-A3F6-07D589D82667}" presName="childText" presStyleLbl="bgAcc1" presStyleIdx="3" presStyleCnt="6" custScaleX="174253" custLinFactNeighborX="-861" custLinFactNeighborY="1377">
        <dgm:presLayoutVars>
          <dgm:bulletEnabled val="1"/>
        </dgm:presLayoutVars>
      </dgm:prSet>
      <dgm:spPr/>
    </dgm:pt>
    <dgm:pt modelId="{65934646-E261-4841-9330-D646EAFF25FA}" type="pres">
      <dgm:prSet presAssocID="{3F17301A-0D3A-6C4A-AAF4-95B3E458CAAB}" presName="Name13" presStyleLbl="parChTrans1D2" presStyleIdx="4" presStyleCnt="6"/>
      <dgm:spPr/>
    </dgm:pt>
    <dgm:pt modelId="{70EB39D4-2C13-594D-AFF5-FB651BB6D9E5}" type="pres">
      <dgm:prSet presAssocID="{2101FAF8-2AA2-534C-AAB8-D99E03D40927}" presName="childText" presStyleLbl="bgAcc1" presStyleIdx="4" presStyleCnt="6" custScaleX="174253" custScaleY="159096" custLinFactNeighborY="2754">
        <dgm:presLayoutVars>
          <dgm:bulletEnabled val="1"/>
        </dgm:presLayoutVars>
      </dgm:prSet>
      <dgm:spPr/>
    </dgm:pt>
    <dgm:pt modelId="{627B4A10-F804-1044-ABFA-BC10416F9484}" type="pres">
      <dgm:prSet presAssocID="{AC6CD187-1C06-E04A-AED1-75DDC685130F}" presName="Name13" presStyleLbl="parChTrans1D2" presStyleIdx="5" presStyleCnt="6"/>
      <dgm:spPr/>
    </dgm:pt>
    <dgm:pt modelId="{3ED5407F-4E60-DB43-B6FB-450CF28C7880}" type="pres">
      <dgm:prSet presAssocID="{4F6F3E82-56BA-E946-BF3E-C957D385B412}" presName="childText" presStyleLbl="bgAcc1" presStyleIdx="5" presStyleCnt="6" custScaleX="174253" custLinFactNeighborY="44067">
        <dgm:presLayoutVars>
          <dgm:bulletEnabled val="1"/>
        </dgm:presLayoutVars>
      </dgm:prSet>
      <dgm:spPr/>
    </dgm:pt>
  </dgm:ptLst>
  <dgm:cxnLst>
    <dgm:cxn modelId="{6040AD02-7232-044A-A88F-A41EF43A9136}" type="presOf" srcId="{94D10C10-857A-DC44-8644-A2D084FD8752}" destId="{E5380B75-84F9-B848-9A60-805C71D36265}" srcOrd="0" destOrd="0" presId="urn:microsoft.com/office/officeart/2005/8/layout/hierarchy3"/>
    <dgm:cxn modelId="{17E4220C-FEC3-B645-9D22-FEE8044C37C5}" type="presOf" srcId="{5F7FBA96-F218-0142-AC85-1C9409515159}" destId="{C0460FDF-10D7-0742-A783-CE11F80CC47C}" srcOrd="0" destOrd="0" presId="urn:microsoft.com/office/officeart/2005/8/layout/hierarchy3"/>
    <dgm:cxn modelId="{D68B270F-111B-B541-A435-524DDF5219F8}" srcId="{A3DB4241-0076-D942-BE9C-75C8E463B985}" destId="{DCF566CC-1545-C848-8857-65FCC8A1D8A4}" srcOrd="0" destOrd="0" parTransId="{5571E8DA-E85B-5C4A-8C57-1A49212DA3EE}" sibTransId="{1666D6A3-06C5-3A44-A096-F423E2E3D26A}"/>
    <dgm:cxn modelId="{5E647A1D-3466-2D43-8522-B9316E8DFC0D}" srcId="{A3DB4241-0076-D942-BE9C-75C8E463B985}" destId="{F39274BB-0A20-D440-AA2E-BD307A165A21}" srcOrd="1" destOrd="0" parTransId="{67DF8BA4-9173-F649-9215-0C99585FC177}" sibTransId="{DF0AEB24-6B4D-8C49-B526-41260A6B2AD9}"/>
    <dgm:cxn modelId="{A6DFA01F-E616-0D4C-9849-D07B4F235980}" type="presOf" srcId="{A3DB4241-0076-D942-BE9C-75C8E463B985}" destId="{8E83BF7A-A542-0246-95BE-940300E04F30}" srcOrd="0" destOrd="0" presId="urn:microsoft.com/office/officeart/2005/8/layout/hierarchy3"/>
    <dgm:cxn modelId="{EE23F226-7419-5646-B994-46B4143C37D5}" srcId="{F39274BB-0A20-D440-AA2E-BD307A165A21}" destId="{BC4F7F89-EAF8-7047-A3F6-07D589D82667}" srcOrd="0" destOrd="0" parTransId="{D7DCE3EA-883C-6949-A479-7BF2DF240D38}" sibTransId="{387F838D-FF1C-494B-9C9D-12B51616E870}"/>
    <dgm:cxn modelId="{F3B97D2B-5A58-3E42-BBC0-32CC3708F77D}" type="presOf" srcId="{F39274BB-0A20-D440-AA2E-BD307A165A21}" destId="{B060F202-432D-0643-8351-1774E5A16A99}" srcOrd="0" destOrd="0" presId="urn:microsoft.com/office/officeart/2005/8/layout/hierarchy3"/>
    <dgm:cxn modelId="{8CBD4655-D7DD-354F-AE22-692A7E4A7A48}" srcId="{F39274BB-0A20-D440-AA2E-BD307A165A21}" destId="{2101FAF8-2AA2-534C-AAB8-D99E03D40927}" srcOrd="1" destOrd="0" parTransId="{3F17301A-0D3A-6C4A-AAF4-95B3E458CAAB}" sibTransId="{589912A1-51F1-2642-94C2-99C0667245D7}"/>
    <dgm:cxn modelId="{5A682A6E-D12D-6A40-A187-B63DE49E6405}" type="presOf" srcId="{5CEF649A-5103-7242-B65B-18C75307F767}" destId="{12773E15-002D-DB4F-ADF7-C765D979C9EB}" srcOrd="0" destOrd="0" presId="urn:microsoft.com/office/officeart/2005/8/layout/hierarchy3"/>
    <dgm:cxn modelId="{16593275-22F5-2A4A-9C85-205D3C261F86}" type="presOf" srcId="{CFD0D224-997D-DB47-9338-2A8C5010ADB4}" destId="{E89AF624-2244-4C41-BA4A-A0F0095EA5B6}" srcOrd="0" destOrd="0" presId="urn:microsoft.com/office/officeart/2005/8/layout/hierarchy3"/>
    <dgm:cxn modelId="{6301AD78-BF5E-1449-964B-684E6AA6F174}" type="presOf" srcId="{4F6F3E82-56BA-E946-BF3E-C957D385B412}" destId="{3ED5407F-4E60-DB43-B6FB-450CF28C7880}" srcOrd="0" destOrd="0" presId="urn:microsoft.com/office/officeart/2005/8/layout/hierarchy3"/>
    <dgm:cxn modelId="{2905C079-9BCC-E04F-A27F-D142BE860C3D}" type="presOf" srcId="{DCF566CC-1545-C848-8857-65FCC8A1D8A4}" destId="{5DCF7AB6-DAF3-9F45-BEDF-41CF2441E540}" srcOrd="0" destOrd="0" presId="urn:microsoft.com/office/officeart/2005/8/layout/hierarchy3"/>
    <dgm:cxn modelId="{B746C18A-D73B-3447-BA43-FB2DAB1C4273}" srcId="{F39274BB-0A20-D440-AA2E-BD307A165A21}" destId="{4F6F3E82-56BA-E946-BF3E-C957D385B412}" srcOrd="2" destOrd="0" parTransId="{AC6CD187-1C06-E04A-AED1-75DDC685130F}" sibTransId="{BD02F9E2-568C-E74B-BD2A-D5EFC281EA35}"/>
    <dgm:cxn modelId="{3EF5AA8B-BDDA-FF45-B1D5-C8143DAF1A0C}" type="presOf" srcId="{3F17301A-0D3A-6C4A-AAF4-95B3E458CAAB}" destId="{65934646-E261-4841-9330-D646EAFF25FA}" srcOrd="0" destOrd="0" presId="urn:microsoft.com/office/officeart/2005/8/layout/hierarchy3"/>
    <dgm:cxn modelId="{A6C0BA93-746B-A647-AB50-EE9147581ED7}" type="presOf" srcId="{AC6CD187-1C06-E04A-AED1-75DDC685130F}" destId="{627B4A10-F804-1044-ABFA-BC10416F9484}" srcOrd="0" destOrd="0" presId="urn:microsoft.com/office/officeart/2005/8/layout/hierarchy3"/>
    <dgm:cxn modelId="{13C70597-1FC1-1A4B-9739-B431C38F3291}" type="presOf" srcId="{05E4C823-D860-9149-8747-FDC3BD60A6C8}" destId="{8CED7B41-0532-6D41-B324-1ECBFB0A139E}" srcOrd="0" destOrd="0" presId="urn:microsoft.com/office/officeart/2005/8/layout/hierarchy3"/>
    <dgm:cxn modelId="{3CF22BA9-5FB7-C246-A322-66557DF1D9D1}" type="presOf" srcId="{2101FAF8-2AA2-534C-AAB8-D99E03D40927}" destId="{70EB39D4-2C13-594D-AFF5-FB651BB6D9E5}" srcOrd="0" destOrd="0" presId="urn:microsoft.com/office/officeart/2005/8/layout/hierarchy3"/>
    <dgm:cxn modelId="{BEFBC7BD-9F9D-DC43-80E8-807A29383105}" type="presOf" srcId="{BC4F7F89-EAF8-7047-A3F6-07D589D82667}" destId="{0C0253CD-41E9-5F4F-A2F4-7F05D6F6711D}" srcOrd="0" destOrd="0" presId="urn:microsoft.com/office/officeart/2005/8/layout/hierarchy3"/>
    <dgm:cxn modelId="{A7B446BF-59A9-624A-BC12-D69D5BFD5FC5}" srcId="{DCF566CC-1545-C848-8857-65FCC8A1D8A4}" destId="{5CEF649A-5103-7242-B65B-18C75307F767}" srcOrd="0" destOrd="0" parTransId="{05E4C823-D860-9149-8747-FDC3BD60A6C8}" sibTransId="{8016AACB-BCE7-7B48-A995-85CEDEAE0A4E}"/>
    <dgm:cxn modelId="{605088C7-6BC7-E243-8450-04D039A00418}" type="presOf" srcId="{D7DCE3EA-883C-6949-A479-7BF2DF240D38}" destId="{B0F526FD-34B1-FB40-A5AF-1DCF0A7575EC}" srcOrd="0" destOrd="0" presId="urn:microsoft.com/office/officeart/2005/8/layout/hierarchy3"/>
    <dgm:cxn modelId="{FFC4FAD3-33BE-CB4C-9F59-4C9DB5CBAA4B}" type="presOf" srcId="{2B810ED9-056E-6E42-B540-D6B47A636E53}" destId="{F59D7FFD-6509-E547-8B63-8D4DE50FD735}" srcOrd="0" destOrd="0" presId="urn:microsoft.com/office/officeart/2005/8/layout/hierarchy3"/>
    <dgm:cxn modelId="{FCAC9FD7-E065-4543-984E-884CC47469FE}" type="presOf" srcId="{DCF566CC-1545-C848-8857-65FCC8A1D8A4}" destId="{FEE7F759-AAAA-5E4C-AF1D-07435EC6D04E}" srcOrd="1" destOrd="0" presId="urn:microsoft.com/office/officeart/2005/8/layout/hierarchy3"/>
    <dgm:cxn modelId="{9D2242E5-96ED-494D-8960-4C49559A5852}" type="presOf" srcId="{F39274BB-0A20-D440-AA2E-BD307A165A21}" destId="{25CAD905-949C-1D49-BFA5-5842FE9D71A9}" srcOrd="1" destOrd="0" presId="urn:microsoft.com/office/officeart/2005/8/layout/hierarchy3"/>
    <dgm:cxn modelId="{3CAF14E7-2C6B-FD46-923B-3244ED1AF2E2}" srcId="{DCF566CC-1545-C848-8857-65FCC8A1D8A4}" destId="{94D10C10-857A-DC44-8644-A2D084FD8752}" srcOrd="1" destOrd="0" parTransId="{CFD0D224-997D-DB47-9338-2A8C5010ADB4}" sibTransId="{1F6C7956-56A7-ED4A-A335-9D94EF7AA873}"/>
    <dgm:cxn modelId="{8538B4F3-1E14-2441-A64D-C70EEE7B20DF}" srcId="{DCF566CC-1545-C848-8857-65FCC8A1D8A4}" destId="{5F7FBA96-F218-0142-AC85-1C9409515159}" srcOrd="2" destOrd="0" parTransId="{2B810ED9-056E-6E42-B540-D6B47A636E53}" sibTransId="{1EA6EA04-3BB1-544C-AA6A-1886DC528D6B}"/>
    <dgm:cxn modelId="{D8E7CAE8-1C29-A046-9E3E-EB63E6CA9C33}" type="presParOf" srcId="{8E83BF7A-A542-0246-95BE-940300E04F30}" destId="{3AD5AC95-80F6-3E4E-830C-F60DE51D54F6}" srcOrd="0" destOrd="0" presId="urn:microsoft.com/office/officeart/2005/8/layout/hierarchy3"/>
    <dgm:cxn modelId="{A3E6D2CA-0F47-294B-8992-543EBB59924B}" type="presParOf" srcId="{3AD5AC95-80F6-3E4E-830C-F60DE51D54F6}" destId="{A704C540-C76B-2C49-8B1E-9042E3E4E30B}" srcOrd="0" destOrd="0" presId="urn:microsoft.com/office/officeart/2005/8/layout/hierarchy3"/>
    <dgm:cxn modelId="{B4D84FA9-D4B5-C840-92D9-9485A8F1C993}" type="presParOf" srcId="{A704C540-C76B-2C49-8B1E-9042E3E4E30B}" destId="{5DCF7AB6-DAF3-9F45-BEDF-41CF2441E540}" srcOrd="0" destOrd="0" presId="urn:microsoft.com/office/officeart/2005/8/layout/hierarchy3"/>
    <dgm:cxn modelId="{9F239705-762F-634B-B374-303162975259}" type="presParOf" srcId="{A704C540-C76B-2C49-8B1E-9042E3E4E30B}" destId="{FEE7F759-AAAA-5E4C-AF1D-07435EC6D04E}" srcOrd="1" destOrd="0" presId="urn:microsoft.com/office/officeart/2005/8/layout/hierarchy3"/>
    <dgm:cxn modelId="{914BC0C0-6207-C847-B06A-920282344BF6}" type="presParOf" srcId="{3AD5AC95-80F6-3E4E-830C-F60DE51D54F6}" destId="{D8D92F4E-6D82-5D4A-A9E3-8A8E210466E5}" srcOrd="1" destOrd="0" presId="urn:microsoft.com/office/officeart/2005/8/layout/hierarchy3"/>
    <dgm:cxn modelId="{5A7DC6CF-13CC-E045-9EF8-3993C22B3DC0}" type="presParOf" srcId="{D8D92F4E-6D82-5D4A-A9E3-8A8E210466E5}" destId="{8CED7B41-0532-6D41-B324-1ECBFB0A139E}" srcOrd="0" destOrd="0" presId="urn:microsoft.com/office/officeart/2005/8/layout/hierarchy3"/>
    <dgm:cxn modelId="{F1878744-20A4-514A-8560-DC724E67BD69}" type="presParOf" srcId="{D8D92F4E-6D82-5D4A-A9E3-8A8E210466E5}" destId="{12773E15-002D-DB4F-ADF7-C765D979C9EB}" srcOrd="1" destOrd="0" presId="urn:microsoft.com/office/officeart/2005/8/layout/hierarchy3"/>
    <dgm:cxn modelId="{457B2B20-EB45-5146-9CC3-4318E047E033}" type="presParOf" srcId="{D8D92F4E-6D82-5D4A-A9E3-8A8E210466E5}" destId="{E89AF624-2244-4C41-BA4A-A0F0095EA5B6}" srcOrd="2" destOrd="0" presId="urn:microsoft.com/office/officeart/2005/8/layout/hierarchy3"/>
    <dgm:cxn modelId="{68D648E9-5D88-3F45-A276-101D3F87FFCB}" type="presParOf" srcId="{D8D92F4E-6D82-5D4A-A9E3-8A8E210466E5}" destId="{E5380B75-84F9-B848-9A60-805C71D36265}" srcOrd="3" destOrd="0" presId="urn:microsoft.com/office/officeart/2005/8/layout/hierarchy3"/>
    <dgm:cxn modelId="{88E88486-4385-D949-A339-68A108D10F47}" type="presParOf" srcId="{D8D92F4E-6D82-5D4A-A9E3-8A8E210466E5}" destId="{F59D7FFD-6509-E547-8B63-8D4DE50FD735}" srcOrd="4" destOrd="0" presId="urn:microsoft.com/office/officeart/2005/8/layout/hierarchy3"/>
    <dgm:cxn modelId="{1BA933A0-FD96-2948-9CB7-919C7FF29DD8}" type="presParOf" srcId="{D8D92F4E-6D82-5D4A-A9E3-8A8E210466E5}" destId="{C0460FDF-10D7-0742-A783-CE11F80CC47C}" srcOrd="5" destOrd="0" presId="urn:microsoft.com/office/officeart/2005/8/layout/hierarchy3"/>
    <dgm:cxn modelId="{215327D1-A5E9-8840-B049-ED399B8E3D99}" type="presParOf" srcId="{8E83BF7A-A542-0246-95BE-940300E04F30}" destId="{1F93CA77-E6FA-0B49-846F-F70D3EE722D3}" srcOrd="1" destOrd="0" presId="urn:microsoft.com/office/officeart/2005/8/layout/hierarchy3"/>
    <dgm:cxn modelId="{077C4B1D-F426-AC4E-857D-A06F45FB284E}" type="presParOf" srcId="{1F93CA77-E6FA-0B49-846F-F70D3EE722D3}" destId="{8CC9F51E-2FD7-7C4E-A6EE-7BF696C09C17}" srcOrd="0" destOrd="0" presId="urn:microsoft.com/office/officeart/2005/8/layout/hierarchy3"/>
    <dgm:cxn modelId="{7309DD2F-DA87-5E4A-A8F2-3BC894A7F6FA}" type="presParOf" srcId="{8CC9F51E-2FD7-7C4E-A6EE-7BF696C09C17}" destId="{B060F202-432D-0643-8351-1774E5A16A99}" srcOrd="0" destOrd="0" presId="urn:microsoft.com/office/officeart/2005/8/layout/hierarchy3"/>
    <dgm:cxn modelId="{EF28085C-D0E4-2A43-BB76-BFED2E3E03A2}" type="presParOf" srcId="{8CC9F51E-2FD7-7C4E-A6EE-7BF696C09C17}" destId="{25CAD905-949C-1D49-BFA5-5842FE9D71A9}" srcOrd="1" destOrd="0" presId="urn:microsoft.com/office/officeart/2005/8/layout/hierarchy3"/>
    <dgm:cxn modelId="{7240B17A-AFE9-AD47-A654-55656804F507}" type="presParOf" srcId="{1F93CA77-E6FA-0B49-846F-F70D3EE722D3}" destId="{48041F09-6E81-2D48-B2BF-C89D0D282C78}" srcOrd="1" destOrd="0" presId="urn:microsoft.com/office/officeart/2005/8/layout/hierarchy3"/>
    <dgm:cxn modelId="{71AF741E-402C-FC49-8B61-E60C4A53976A}" type="presParOf" srcId="{48041F09-6E81-2D48-B2BF-C89D0D282C78}" destId="{B0F526FD-34B1-FB40-A5AF-1DCF0A7575EC}" srcOrd="0" destOrd="0" presId="urn:microsoft.com/office/officeart/2005/8/layout/hierarchy3"/>
    <dgm:cxn modelId="{1AB0A7DB-2EA1-1F4E-AAD0-30F586131016}" type="presParOf" srcId="{48041F09-6E81-2D48-B2BF-C89D0D282C78}" destId="{0C0253CD-41E9-5F4F-A2F4-7F05D6F6711D}" srcOrd="1" destOrd="0" presId="urn:microsoft.com/office/officeart/2005/8/layout/hierarchy3"/>
    <dgm:cxn modelId="{D0161605-2C0A-2044-8579-44A9CDD183AF}" type="presParOf" srcId="{48041F09-6E81-2D48-B2BF-C89D0D282C78}" destId="{65934646-E261-4841-9330-D646EAFF25FA}" srcOrd="2" destOrd="0" presId="urn:microsoft.com/office/officeart/2005/8/layout/hierarchy3"/>
    <dgm:cxn modelId="{BA4D0534-BC67-294F-9720-87275C70C218}" type="presParOf" srcId="{48041F09-6E81-2D48-B2BF-C89D0D282C78}" destId="{70EB39D4-2C13-594D-AFF5-FB651BB6D9E5}" srcOrd="3" destOrd="0" presId="urn:microsoft.com/office/officeart/2005/8/layout/hierarchy3"/>
    <dgm:cxn modelId="{52A810D8-229E-3D42-BB7C-786A35B58A88}" type="presParOf" srcId="{48041F09-6E81-2D48-B2BF-C89D0D282C78}" destId="{627B4A10-F804-1044-ABFA-BC10416F9484}" srcOrd="4" destOrd="0" presId="urn:microsoft.com/office/officeart/2005/8/layout/hierarchy3"/>
    <dgm:cxn modelId="{E846E686-2E72-E74C-8E72-9C69D1E407B4}" type="presParOf" srcId="{48041F09-6E81-2D48-B2BF-C89D0D282C78}" destId="{3ED5407F-4E60-DB43-B6FB-450CF28C788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1C833-D130-D642-AFAC-DFDFFE7309E4}" type="doc">
      <dgm:prSet loTypeId="urn:microsoft.com/office/officeart/2005/8/layout/orgChart1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DA5F6B-6781-C841-B0BE-106D25B4FDA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i="0" dirty="0">
              <a:solidFill>
                <a:srgbClr val="800000"/>
              </a:solidFill>
              <a:latin typeface="Calibri Bold"/>
              <a:cs typeface="Comic Sans MS"/>
            </a:rPr>
            <a:t>Septate Uterus</a:t>
          </a:r>
        </a:p>
      </dgm:t>
    </dgm:pt>
    <dgm:pt modelId="{B38AE647-2CDC-8847-88C5-920D921CE0ED}" type="parTrans" cxnId="{62DC3944-083D-F44D-A4B7-473AB75A1C86}">
      <dgm:prSet/>
      <dgm:spPr/>
      <dgm:t>
        <a:bodyPr/>
        <a:lstStyle/>
        <a:p>
          <a:endParaRPr lang="en-US"/>
        </a:p>
      </dgm:t>
    </dgm:pt>
    <dgm:pt modelId="{950EE0B3-BA91-904B-8186-7556DA813F53}" type="sibTrans" cxnId="{62DC3944-083D-F44D-A4B7-473AB75A1C86}">
      <dgm:prSet/>
      <dgm:spPr/>
      <dgm:t>
        <a:bodyPr/>
        <a:lstStyle/>
        <a:p>
          <a:endParaRPr lang="en-US"/>
        </a:p>
      </dgm:t>
    </dgm:pt>
    <dgm:pt modelId="{B37093B2-1705-534C-8989-261D63F461F7}">
      <dgm:prSet phldrT="[Text]" custT="1"/>
      <dgm:spPr/>
      <dgm:t>
        <a:bodyPr/>
        <a:lstStyle/>
        <a:p>
          <a:endParaRPr lang="en-US" sz="1800" b="1" i="0" dirty="0">
            <a:latin typeface="Calibri Bold"/>
            <a:cs typeface="Comic Sans MS"/>
          </a:endParaRPr>
        </a:p>
        <a:p>
          <a:r>
            <a:rPr lang="en-US" sz="1800" b="1" i="0" dirty="0">
              <a:latin typeface="Calibri Bold"/>
              <a:cs typeface="Comic Sans MS"/>
            </a:rPr>
            <a:t>Hysteroscopic approach </a:t>
          </a:r>
          <a:br>
            <a:rPr lang="en-US" sz="1800" b="1" i="0" dirty="0">
              <a:latin typeface="Calibri Bold"/>
              <a:cs typeface="Comic Sans MS"/>
            </a:rPr>
          </a:br>
          <a:endParaRPr lang="en-US" sz="1800" b="1" i="0" dirty="0">
            <a:latin typeface="Calibri Bold"/>
            <a:cs typeface="Comic Sans MS"/>
          </a:endParaRPr>
        </a:p>
      </dgm:t>
    </dgm:pt>
    <dgm:pt modelId="{52AF042A-6CD5-8140-B339-BF1A8ED8949E}" type="parTrans" cxnId="{C2BA2DF0-4FE2-AF44-AB6E-C509A5A35661}">
      <dgm:prSet/>
      <dgm:spPr/>
      <dgm:t>
        <a:bodyPr/>
        <a:lstStyle/>
        <a:p>
          <a:endParaRPr lang="en-US"/>
        </a:p>
      </dgm:t>
    </dgm:pt>
    <dgm:pt modelId="{8CF997F1-E4B8-7741-A4F6-DFABFCC2FEA6}" type="sibTrans" cxnId="{C2BA2DF0-4FE2-AF44-AB6E-C509A5A35661}">
      <dgm:prSet/>
      <dgm:spPr/>
      <dgm:t>
        <a:bodyPr/>
        <a:lstStyle/>
        <a:p>
          <a:endParaRPr lang="en-US"/>
        </a:p>
      </dgm:t>
    </dgm:pt>
    <dgm:pt modelId="{8931C07E-17CE-2F4C-9A58-380DA9A3C52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i="0" dirty="0">
              <a:latin typeface="Calibri Bold"/>
              <a:cs typeface="Comic Sans MS"/>
            </a:rPr>
            <a:t>Trans-abdominal approach </a:t>
          </a:r>
        </a:p>
      </dgm:t>
    </dgm:pt>
    <dgm:pt modelId="{5EE9EC6D-CDD8-034F-8031-5730E4DB092D}" type="parTrans" cxnId="{F6788762-623A-E648-83B7-3036E10D0DE1}">
      <dgm:prSet/>
      <dgm:spPr/>
      <dgm:t>
        <a:bodyPr/>
        <a:lstStyle/>
        <a:p>
          <a:endParaRPr lang="en-US"/>
        </a:p>
      </dgm:t>
    </dgm:pt>
    <dgm:pt modelId="{D11513CC-CF60-6E49-9BEE-A03131A8A716}" type="sibTrans" cxnId="{F6788762-623A-E648-83B7-3036E10D0DE1}">
      <dgm:prSet/>
      <dgm:spPr/>
      <dgm:t>
        <a:bodyPr/>
        <a:lstStyle/>
        <a:p>
          <a:endParaRPr lang="en-US"/>
        </a:p>
      </dgm:t>
    </dgm:pt>
    <dgm:pt modelId="{AB61CEAC-A8DE-4D43-96A3-FCE0B56F2FC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i="0" dirty="0">
              <a:latin typeface="Calibri Bold"/>
              <a:cs typeface="Comic Sans MS"/>
            </a:rPr>
            <a:t>Post-operative interventions </a:t>
          </a:r>
        </a:p>
      </dgm:t>
    </dgm:pt>
    <dgm:pt modelId="{F49B2BC4-A80C-3B47-94DB-A38EA8E4A357}" type="parTrans" cxnId="{1D64C857-91D2-5B4E-A9D3-7C9FECEE03C2}">
      <dgm:prSet/>
      <dgm:spPr/>
      <dgm:t>
        <a:bodyPr/>
        <a:lstStyle/>
        <a:p>
          <a:endParaRPr lang="en-US"/>
        </a:p>
      </dgm:t>
    </dgm:pt>
    <dgm:pt modelId="{C3F8E986-D3E7-D742-AF0C-3815DAF6F6C2}" type="sibTrans" cxnId="{1D64C857-91D2-5B4E-A9D3-7C9FECEE03C2}">
      <dgm:prSet/>
      <dgm:spPr/>
      <dgm:t>
        <a:bodyPr/>
        <a:lstStyle/>
        <a:p>
          <a:endParaRPr lang="en-US"/>
        </a:p>
      </dgm:t>
    </dgm:pt>
    <dgm:pt modelId="{41948996-C8CB-3E44-A2C7-F53DE5A3509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i="0" dirty="0">
              <a:latin typeface="Calibri Bold"/>
              <a:cs typeface="Comic Sans MS"/>
            </a:rPr>
            <a:t>Assisted reproduction treatment </a:t>
          </a:r>
        </a:p>
      </dgm:t>
    </dgm:pt>
    <dgm:pt modelId="{A222F1DC-8CCD-D445-92F4-E28C28F8152B}" type="parTrans" cxnId="{6A51BBCF-5E2E-404F-8F50-680438A66EF7}">
      <dgm:prSet/>
      <dgm:spPr/>
      <dgm:t>
        <a:bodyPr/>
        <a:lstStyle/>
        <a:p>
          <a:endParaRPr lang="en-US"/>
        </a:p>
      </dgm:t>
    </dgm:pt>
    <dgm:pt modelId="{B372A1EC-F9CA-9B49-9937-344EB4A23831}" type="sibTrans" cxnId="{6A51BBCF-5E2E-404F-8F50-680438A66EF7}">
      <dgm:prSet/>
      <dgm:spPr/>
      <dgm:t>
        <a:bodyPr/>
        <a:lstStyle/>
        <a:p>
          <a:endParaRPr lang="en-US"/>
        </a:p>
      </dgm:t>
    </dgm:pt>
    <dgm:pt modelId="{F931A4A4-2E21-E543-86FE-EE2F9FBCC990}" type="pres">
      <dgm:prSet presAssocID="{1BE1C833-D130-D642-AFAC-DFDFFE7309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A7A3EF2-DDEF-E84F-8BC0-0E20C013356C}" type="pres">
      <dgm:prSet presAssocID="{91DA5F6B-6781-C841-B0BE-106D25B4FDAD}" presName="hierRoot1" presStyleCnt="0">
        <dgm:presLayoutVars>
          <dgm:hierBranch val="init"/>
        </dgm:presLayoutVars>
      </dgm:prSet>
      <dgm:spPr/>
    </dgm:pt>
    <dgm:pt modelId="{18851018-EE67-EB47-8B33-91B375D04E9B}" type="pres">
      <dgm:prSet presAssocID="{91DA5F6B-6781-C841-B0BE-106D25B4FDAD}" presName="rootComposite1" presStyleCnt="0"/>
      <dgm:spPr/>
    </dgm:pt>
    <dgm:pt modelId="{64C3115E-B7EB-824D-8DBB-C5C6AE5D814F}" type="pres">
      <dgm:prSet presAssocID="{91DA5F6B-6781-C841-B0BE-106D25B4FDAD}" presName="rootText1" presStyleLbl="node0" presStyleIdx="0" presStyleCnt="1" custScaleY="79303" custLinFactY="-100000" custLinFactNeighborX="8552" custLinFactNeighborY="-139289">
        <dgm:presLayoutVars>
          <dgm:chPref val="3"/>
        </dgm:presLayoutVars>
      </dgm:prSet>
      <dgm:spPr/>
    </dgm:pt>
    <dgm:pt modelId="{E4DD7318-9981-5749-A090-8F08B999CFFF}" type="pres">
      <dgm:prSet presAssocID="{91DA5F6B-6781-C841-B0BE-106D25B4FDAD}" presName="rootConnector1" presStyleLbl="node1" presStyleIdx="0" presStyleCnt="0"/>
      <dgm:spPr/>
    </dgm:pt>
    <dgm:pt modelId="{951CF58B-4681-1C4B-990A-5D44425329A1}" type="pres">
      <dgm:prSet presAssocID="{91DA5F6B-6781-C841-B0BE-106D25B4FDAD}" presName="hierChild2" presStyleCnt="0"/>
      <dgm:spPr/>
    </dgm:pt>
    <dgm:pt modelId="{4AB8B6BC-17F5-8945-94D3-9A5D5957A72E}" type="pres">
      <dgm:prSet presAssocID="{52AF042A-6CD5-8140-B339-BF1A8ED8949E}" presName="Name37" presStyleLbl="parChTrans1D2" presStyleIdx="0" presStyleCnt="4"/>
      <dgm:spPr/>
    </dgm:pt>
    <dgm:pt modelId="{08C81F94-3497-AA46-8FBA-3E98BBF25630}" type="pres">
      <dgm:prSet presAssocID="{B37093B2-1705-534C-8989-261D63F461F7}" presName="hierRoot2" presStyleCnt="0">
        <dgm:presLayoutVars>
          <dgm:hierBranch val="init"/>
        </dgm:presLayoutVars>
      </dgm:prSet>
      <dgm:spPr/>
    </dgm:pt>
    <dgm:pt modelId="{F7DB6478-C354-C745-94BB-EFC1EF865CB9}" type="pres">
      <dgm:prSet presAssocID="{B37093B2-1705-534C-8989-261D63F461F7}" presName="rootComposite" presStyleCnt="0"/>
      <dgm:spPr/>
    </dgm:pt>
    <dgm:pt modelId="{77E8E1CF-DF74-4741-BA51-42EEB495D486}" type="pres">
      <dgm:prSet presAssocID="{B37093B2-1705-534C-8989-261D63F461F7}" presName="rootText" presStyleLbl="node2" presStyleIdx="0" presStyleCnt="4" custLinFactY="-100000" custLinFactNeighborX="-240" custLinFactNeighborY="-137996">
        <dgm:presLayoutVars>
          <dgm:chPref val="3"/>
        </dgm:presLayoutVars>
      </dgm:prSet>
      <dgm:spPr/>
    </dgm:pt>
    <dgm:pt modelId="{D2E3E44B-34E7-E743-A255-BD59E4A8D906}" type="pres">
      <dgm:prSet presAssocID="{B37093B2-1705-534C-8989-261D63F461F7}" presName="rootConnector" presStyleLbl="node2" presStyleIdx="0" presStyleCnt="4"/>
      <dgm:spPr/>
    </dgm:pt>
    <dgm:pt modelId="{2769559C-9B0A-9C48-8C3F-52AD78F44ED1}" type="pres">
      <dgm:prSet presAssocID="{B37093B2-1705-534C-8989-261D63F461F7}" presName="hierChild4" presStyleCnt="0"/>
      <dgm:spPr/>
    </dgm:pt>
    <dgm:pt modelId="{44D8DFFF-DDFC-A94C-9609-8A93DF9BAA76}" type="pres">
      <dgm:prSet presAssocID="{B37093B2-1705-534C-8989-261D63F461F7}" presName="hierChild5" presStyleCnt="0"/>
      <dgm:spPr/>
    </dgm:pt>
    <dgm:pt modelId="{79311EDB-74CD-F74B-989F-FC09FA76BA82}" type="pres">
      <dgm:prSet presAssocID="{5EE9EC6D-CDD8-034F-8031-5730E4DB092D}" presName="Name37" presStyleLbl="parChTrans1D2" presStyleIdx="1" presStyleCnt="4"/>
      <dgm:spPr/>
    </dgm:pt>
    <dgm:pt modelId="{C62CD5B9-6E9F-9246-BCF7-33CE4D36ACC0}" type="pres">
      <dgm:prSet presAssocID="{8931C07E-17CE-2F4C-9A58-380DA9A3C52E}" presName="hierRoot2" presStyleCnt="0">
        <dgm:presLayoutVars>
          <dgm:hierBranch val="init"/>
        </dgm:presLayoutVars>
      </dgm:prSet>
      <dgm:spPr/>
    </dgm:pt>
    <dgm:pt modelId="{F4C6E108-5442-5741-A20B-CC39D9B8E0C3}" type="pres">
      <dgm:prSet presAssocID="{8931C07E-17CE-2F4C-9A58-380DA9A3C52E}" presName="rootComposite" presStyleCnt="0"/>
      <dgm:spPr/>
    </dgm:pt>
    <dgm:pt modelId="{EB98FA44-0317-0343-B281-364872A4D56F}" type="pres">
      <dgm:prSet presAssocID="{8931C07E-17CE-2F4C-9A58-380DA9A3C52E}" presName="rootText" presStyleLbl="node2" presStyleIdx="1" presStyleCnt="4" custLinFactY="-100000" custLinFactNeighborX="-1948" custLinFactNeighborY="-137996">
        <dgm:presLayoutVars>
          <dgm:chPref val="3"/>
        </dgm:presLayoutVars>
      </dgm:prSet>
      <dgm:spPr/>
    </dgm:pt>
    <dgm:pt modelId="{9B2FCCE1-33CC-7A48-A30F-6C91FBCCF97E}" type="pres">
      <dgm:prSet presAssocID="{8931C07E-17CE-2F4C-9A58-380DA9A3C52E}" presName="rootConnector" presStyleLbl="node2" presStyleIdx="1" presStyleCnt="4"/>
      <dgm:spPr/>
    </dgm:pt>
    <dgm:pt modelId="{251BADFB-7742-034A-BC32-3AC5F871BD93}" type="pres">
      <dgm:prSet presAssocID="{8931C07E-17CE-2F4C-9A58-380DA9A3C52E}" presName="hierChild4" presStyleCnt="0"/>
      <dgm:spPr/>
    </dgm:pt>
    <dgm:pt modelId="{3ED00D9E-D4F3-514E-80AF-B12AABB03CC3}" type="pres">
      <dgm:prSet presAssocID="{8931C07E-17CE-2F4C-9A58-380DA9A3C52E}" presName="hierChild5" presStyleCnt="0"/>
      <dgm:spPr/>
    </dgm:pt>
    <dgm:pt modelId="{50874A6D-3352-114E-8D20-8294B822489F}" type="pres">
      <dgm:prSet presAssocID="{F49B2BC4-A80C-3B47-94DB-A38EA8E4A357}" presName="Name37" presStyleLbl="parChTrans1D2" presStyleIdx="2" presStyleCnt="4"/>
      <dgm:spPr/>
    </dgm:pt>
    <dgm:pt modelId="{4123B336-AAB7-E24D-821F-41F2D94B8434}" type="pres">
      <dgm:prSet presAssocID="{AB61CEAC-A8DE-4D43-96A3-FCE0B56F2FC4}" presName="hierRoot2" presStyleCnt="0">
        <dgm:presLayoutVars>
          <dgm:hierBranch val="init"/>
        </dgm:presLayoutVars>
      </dgm:prSet>
      <dgm:spPr/>
    </dgm:pt>
    <dgm:pt modelId="{DE31DB94-BB10-1C4E-B026-843C9075021E}" type="pres">
      <dgm:prSet presAssocID="{AB61CEAC-A8DE-4D43-96A3-FCE0B56F2FC4}" presName="rootComposite" presStyleCnt="0"/>
      <dgm:spPr/>
    </dgm:pt>
    <dgm:pt modelId="{6E7C7BCC-6819-A14E-BDD5-50290C371294}" type="pres">
      <dgm:prSet presAssocID="{AB61CEAC-A8DE-4D43-96A3-FCE0B56F2FC4}" presName="rootText" presStyleLbl="node2" presStyleIdx="2" presStyleCnt="4" custLinFactY="-100000" custLinFactNeighborX="-1948" custLinFactNeighborY="-137996">
        <dgm:presLayoutVars>
          <dgm:chPref val="3"/>
        </dgm:presLayoutVars>
      </dgm:prSet>
      <dgm:spPr/>
    </dgm:pt>
    <dgm:pt modelId="{88BFBEE4-6FB6-9F47-8CEF-51814D683D7F}" type="pres">
      <dgm:prSet presAssocID="{AB61CEAC-A8DE-4D43-96A3-FCE0B56F2FC4}" presName="rootConnector" presStyleLbl="node2" presStyleIdx="2" presStyleCnt="4"/>
      <dgm:spPr/>
    </dgm:pt>
    <dgm:pt modelId="{8BF865C0-0C0C-CF4D-998F-9202924A27E3}" type="pres">
      <dgm:prSet presAssocID="{AB61CEAC-A8DE-4D43-96A3-FCE0B56F2FC4}" presName="hierChild4" presStyleCnt="0"/>
      <dgm:spPr/>
    </dgm:pt>
    <dgm:pt modelId="{9F77433A-9E47-414C-9F53-B77D93661A38}" type="pres">
      <dgm:prSet presAssocID="{AB61CEAC-A8DE-4D43-96A3-FCE0B56F2FC4}" presName="hierChild5" presStyleCnt="0"/>
      <dgm:spPr/>
    </dgm:pt>
    <dgm:pt modelId="{75296441-86F3-B24B-862A-D701386E8A2C}" type="pres">
      <dgm:prSet presAssocID="{A222F1DC-8CCD-D445-92F4-E28C28F8152B}" presName="Name37" presStyleLbl="parChTrans1D2" presStyleIdx="3" presStyleCnt="4"/>
      <dgm:spPr/>
    </dgm:pt>
    <dgm:pt modelId="{F58E7ADE-F1BB-704E-9D08-D5A1DAAD79A1}" type="pres">
      <dgm:prSet presAssocID="{41948996-C8CB-3E44-A2C7-F53DE5A35099}" presName="hierRoot2" presStyleCnt="0">
        <dgm:presLayoutVars>
          <dgm:hierBranch val="init"/>
        </dgm:presLayoutVars>
      </dgm:prSet>
      <dgm:spPr/>
    </dgm:pt>
    <dgm:pt modelId="{ED8871AF-8146-7842-BBAE-5CD64585BF47}" type="pres">
      <dgm:prSet presAssocID="{41948996-C8CB-3E44-A2C7-F53DE5A35099}" presName="rootComposite" presStyleCnt="0"/>
      <dgm:spPr/>
    </dgm:pt>
    <dgm:pt modelId="{C42CCB68-DE84-AD41-B8BE-AB4998BDF4DC}" type="pres">
      <dgm:prSet presAssocID="{41948996-C8CB-3E44-A2C7-F53DE5A35099}" presName="rootText" presStyleLbl="node2" presStyleIdx="3" presStyleCnt="4" custLinFactY="-100000" custLinFactNeighborX="-1731" custLinFactNeighborY="-139592">
        <dgm:presLayoutVars>
          <dgm:chPref val="3"/>
        </dgm:presLayoutVars>
      </dgm:prSet>
      <dgm:spPr/>
    </dgm:pt>
    <dgm:pt modelId="{F4FA3A8A-2ACB-8F42-8BBB-513B565DDB9A}" type="pres">
      <dgm:prSet presAssocID="{41948996-C8CB-3E44-A2C7-F53DE5A35099}" presName="rootConnector" presStyleLbl="node2" presStyleIdx="3" presStyleCnt="4"/>
      <dgm:spPr/>
    </dgm:pt>
    <dgm:pt modelId="{36028030-6B2A-A443-AB2E-BBBA5FB10F8C}" type="pres">
      <dgm:prSet presAssocID="{41948996-C8CB-3E44-A2C7-F53DE5A35099}" presName="hierChild4" presStyleCnt="0"/>
      <dgm:spPr/>
    </dgm:pt>
    <dgm:pt modelId="{16F84E58-9CA1-5941-A3ED-1F7C3E4949C6}" type="pres">
      <dgm:prSet presAssocID="{41948996-C8CB-3E44-A2C7-F53DE5A35099}" presName="hierChild5" presStyleCnt="0"/>
      <dgm:spPr/>
    </dgm:pt>
    <dgm:pt modelId="{ED90538D-48B7-E04E-9CF2-F2FE90BCA788}" type="pres">
      <dgm:prSet presAssocID="{91DA5F6B-6781-C841-B0BE-106D25B4FDAD}" presName="hierChild3" presStyleCnt="0"/>
      <dgm:spPr/>
    </dgm:pt>
  </dgm:ptLst>
  <dgm:cxnLst>
    <dgm:cxn modelId="{0E7E0D03-C628-DC41-AE25-2EA707140C34}" type="presOf" srcId="{5EE9EC6D-CDD8-034F-8031-5730E4DB092D}" destId="{79311EDB-74CD-F74B-989F-FC09FA76BA82}" srcOrd="0" destOrd="0" presId="urn:microsoft.com/office/officeart/2005/8/layout/orgChart1"/>
    <dgm:cxn modelId="{CE1E4903-5929-9042-8A69-4ED0276814C3}" type="presOf" srcId="{41948996-C8CB-3E44-A2C7-F53DE5A35099}" destId="{F4FA3A8A-2ACB-8F42-8BBB-513B565DDB9A}" srcOrd="1" destOrd="0" presId="urn:microsoft.com/office/officeart/2005/8/layout/orgChart1"/>
    <dgm:cxn modelId="{97D80F20-7E01-5B41-8F96-01CDC7C23FFC}" type="presOf" srcId="{8931C07E-17CE-2F4C-9A58-380DA9A3C52E}" destId="{9B2FCCE1-33CC-7A48-A30F-6C91FBCCF97E}" srcOrd="1" destOrd="0" presId="urn:microsoft.com/office/officeart/2005/8/layout/orgChart1"/>
    <dgm:cxn modelId="{FCB50B22-78B3-B048-AF19-902B00433413}" type="presOf" srcId="{91DA5F6B-6781-C841-B0BE-106D25B4FDAD}" destId="{64C3115E-B7EB-824D-8DBB-C5C6AE5D814F}" srcOrd="0" destOrd="0" presId="urn:microsoft.com/office/officeart/2005/8/layout/orgChart1"/>
    <dgm:cxn modelId="{62DC3944-083D-F44D-A4B7-473AB75A1C86}" srcId="{1BE1C833-D130-D642-AFAC-DFDFFE7309E4}" destId="{91DA5F6B-6781-C841-B0BE-106D25B4FDAD}" srcOrd="0" destOrd="0" parTransId="{B38AE647-2CDC-8847-88C5-920D921CE0ED}" sibTransId="{950EE0B3-BA91-904B-8186-7556DA813F53}"/>
    <dgm:cxn modelId="{1D64C857-91D2-5B4E-A9D3-7C9FECEE03C2}" srcId="{91DA5F6B-6781-C841-B0BE-106D25B4FDAD}" destId="{AB61CEAC-A8DE-4D43-96A3-FCE0B56F2FC4}" srcOrd="2" destOrd="0" parTransId="{F49B2BC4-A80C-3B47-94DB-A38EA8E4A357}" sibTransId="{C3F8E986-D3E7-D742-AF0C-3815DAF6F6C2}"/>
    <dgm:cxn modelId="{6EA2295A-4121-C345-81FC-8F65AB89A169}" type="presOf" srcId="{41948996-C8CB-3E44-A2C7-F53DE5A35099}" destId="{C42CCB68-DE84-AD41-B8BE-AB4998BDF4DC}" srcOrd="0" destOrd="0" presId="urn:microsoft.com/office/officeart/2005/8/layout/orgChart1"/>
    <dgm:cxn modelId="{45DAEB5B-6606-3E42-98CF-321FDFF376C0}" type="presOf" srcId="{A222F1DC-8CCD-D445-92F4-E28C28F8152B}" destId="{75296441-86F3-B24B-862A-D701386E8A2C}" srcOrd="0" destOrd="0" presId="urn:microsoft.com/office/officeart/2005/8/layout/orgChart1"/>
    <dgm:cxn modelId="{F6788762-623A-E648-83B7-3036E10D0DE1}" srcId="{91DA5F6B-6781-C841-B0BE-106D25B4FDAD}" destId="{8931C07E-17CE-2F4C-9A58-380DA9A3C52E}" srcOrd="1" destOrd="0" parTransId="{5EE9EC6D-CDD8-034F-8031-5730E4DB092D}" sibTransId="{D11513CC-CF60-6E49-9BEE-A03131A8A716}"/>
    <dgm:cxn modelId="{48E34177-9050-EC47-98E7-4E6CDFF3BB17}" type="presOf" srcId="{AB61CEAC-A8DE-4D43-96A3-FCE0B56F2FC4}" destId="{88BFBEE4-6FB6-9F47-8CEF-51814D683D7F}" srcOrd="1" destOrd="0" presId="urn:microsoft.com/office/officeart/2005/8/layout/orgChart1"/>
    <dgm:cxn modelId="{5A817B92-E305-0D47-B611-E3C765636943}" type="presOf" srcId="{AB61CEAC-A8DE-4D43-96A3-FCE0B56F2FC4}" destId="{6E7C7BCC-6819-A14E-BDD5-50290C371294}" srcOrd="0" destOrd="0" presId="urn:microsoft.com/office/officeart/2005/8/layout/orgChart1"/>
    <dgm:cxn modelId="{D01F48C8-C24A-A54B-98BE-4A68D5BB0ECB}" type="presOf" srcId="{B37093B2-1705-534C-8989-261D63F461F7}" destId="{D2E3E44B-34E7-E743-A255-BD59E4A8D906}" srcOrd="1" destOrd="0" presId="urn:microsoft.com/office/officeart/2005/8/layout/orgChart1"/>
    <dgm:cxn modelId="{160543CF-C7C9-9543-8F24-4B17ACB88C22}" type="presOf" srcId="{1BE1C833-D130-D642-AFAC-DFDFFE7309E4}" destId="{F931A4A4-2E21-E543-86FE-EE2F9FBCC990}" srcOrd="0" destOrd="0" presId="urn:microsoft.com/office/officeart/2005/8/layout/orgChart1"/>
    <dgm:cxn modelId="{6A51BBCF-5E2E-404F-8F50-680438A66EF7}" srcId="{91DA5F6B-6781-C841-B0BE-106D25B4FDAD}" destId="{41948996-C8CB-3E44-A2C7-F53DE5A35099}" srcOrd="3" destOrd="0" parTransId="{A222F1DC-8CCD-D445-92F4-E28C28F8152B}" sibTransId="{B372A1EC-F9CA-9B49-9937-344EB4A23831}"/>
    <dgm:cxn modelId="{2066C2D3-B403-9B49-AC6E-5761725F1A4B}" type="presOf" srcId="{B37093B2-1705-534C-8989-261D63F461F7}" destId="{77E8E1CF-DF74-4741-BA51-42EEB495D486}" srcOrd="0" destOrd="0" presId="urn:microsoft.com/office/officeart/2005/8/layout/orgChart1"/>
    <dgm:cxn modelId="{6BD910D6-AFA6-544D-A045-653C9B2EA8C8}" type="presOf" srcId="{52AF042A-6CD5-8140-B339-BF1A8ED8949E}" destId="{4AB8B6BC-17F5-8945-94D3-9A5D5957A72E}" srcOrd="0" destOrd="0" presId="urn:microsoft.com/office/officeart/2005/8/layout/orgChart1"/>
    <dgm:cxn modelId="{6E5F30E2-FC69-AC48-99EC-A0F9C7C0791F}" type="presOf" srcId="{8931C07E-17CE-2F4C-9A58-380DA9A3C52E}" destId="{EB98FA44-0317-0343-B281-364872A4D56F}" srcOrd="0" destOrd="0" presId="urn:microsoft.com/office/officeart/2005/8/layout/orgChart1"/>
    <dgm:cxn modelId="{25B16AE7-ABB4-DC40-9E4A-ADA4BF837F1C}" type="presOf" srcId="{91DA5F6B-6781-C841-B0BE-106D25B4FDAD}" destId="{E4DD7318-9981-5749-A090-8F08B999CFFF}" srcOrd="1" destOrd="0" presId="urn:microsoft.com/office/officeart/2005/8/layout/orgChart1"/>
    <dgm:cxn modelId="{C2BA2DF0-4FE2-AF44-AB6E-C509A5A35661}" srcId="{91DA5F6B-6781-C841-B0BE-106D25B4FDAD}" destId="{B37093B2-1705-534C-8989-261D63F461F7}" srcOrd="0" destOrd="0" parTransId="{52AF042A-6CD5-8140-B339-BF1A8ED8949E}" sibTransId="{8CF997F1-E4B8-7741-A4F6-DFABFCC2FEA6}"/>
    <dgm:cxn modelId="{BE0AE7F5-63E1-2B45-9657-58207C47F1E2}" type="presOf" srcId="{F49B2BC4-A80C-3B47-94DB-A38EA8E4A357}" destId="{50874A6D-3352-114E-8D20-8294B822489F}" srcOrd="0" destOrd="0" presId="urn:microsoft.com/office/officeart/2005/8/layout/orgChart1"/>
    <dgm:cxn modelId="{52B513C1-48A7-074C-A0CE-0125A04AF666}" type="presParOf" srcId="{F931A4A4-2E21-E543-86FE-EE2F9FBCC990}" destId="{CA7A3EF2-DDEF-E84F-8BC0-0E20C013356C}" srcOrd="0" destOrd="0" presId="urn:microsoft.com/office/officeart/2005/8/layout/orgChart1"/>
    <dgm:cxn modelId="{D3664152-78DD-DA43-9633-7E39B7CC98E8}" type="presParOf" srcId="{CA7A3EF2-DDEF-E84F-8BC0-0E20C013356C}" destId="{18851018-EE67-EB47-8B33-91B375D04E9B}" srcOrd="0" destOrd="0" presId="urn:microsoft.com/office/officeart/2005/8/layout/orgChart1"/>
    <dgm:cxn modelId="{2002ADCD-61D6-0F4A-BCFE-5C87CD4F444F}" type="presParOf" srcId="{18851018-EE67-EB47-8B33-91B375D04E9B}" destId="{64C3115E-B7EB-824D-8DBB-C5C6AE5D814F}" srcOrd="0" destOrd="0" presId="urn:microsoft.com/office/officeart/2005/8/layout/orgChart1"/>
    <dgm:cxn modelId="{DC4AD5CD-919D-0648-A6F8-95BF9272E2F9}" type="presParOf" srcId="{18851018-EE67-EB47-8B33-91B375D04E9B}" destId="{E4DD7318-9981-5749-A090-8F08B999CFFF}" srcOrd="1" destOrd="0" presId="urn:microsoft.com/office/officeart/2005/8/layout/orgChart1"/>
    <dgm:cxn modelId="{A349AD0C-BFF1-BD4C-B5D0-99BC9DA952E4}" type="presParOf" srcId="{CA7A3EF2-DDEF-E84F-8BC0-0E20C013356C}" destId="{951CF58B-4681-1C4B-990A-5D44425329A1}" srcOrd="1" destOrd="0" presId="urn:microsoft.com/office/officeart/2005/8/layout/orgChart1"/>
    <dgm:cxn modelId="{6433E690-02D6-0746-B727-E5401AD81E7B}" type="presParOf" srcId="{951CF58B-4681-1C4B-990A-5D44425329A1}" destId="{4AB8B6BC-17F5-8945-94D3-9A5D5957A72E}" srcOrd="0" destOrd="0" presId="urn:microsoft.com/office/officeart/2005/8/layout/orgChart1"/>
    <dgm:cxn modelId="{8F8800EC-20E6-3747-BD89-285CED0A2F3F}" type="presParOf" srcId="{951CF58B-4681-1C4B-990A-5D44425329A1}" destId="{08C81F94-3497-AA46-8FBA-3E98BBF25630}" srcOrd="1" destOrd="0" presId="urn:microsoft.com/office/officeart/2005/8/layout/orgChart1"/>
    <dgm:cxn modelId="{4E46DEB5-2DE0-164A-914C-2818DDE021C6}" type="presParOf" srcId="{08C81F94-3497-AA46-8FBA-3E98BBF25630}" destId="{F7DB6478-C354-C745-94BB-EFC1EF865CB9}" srcOrd="0" destOrd="0" presId="urn:microsoft.com/office/officeart/2005/8/layout/orgChart1"/>
    <dgm:cxn modelId="{95553A90-6DBC-E441-8AE4-021BAE46187D}" type="presParOf" srcId="{F7DB6478-C354-C745-94BB-EFC1EF865CB9}" destId="{77E8E1CF-DF74-4741-BA51-42EEB495D486}" srcOrd="0" destOrd="0" presId="urn:microsoft.com/office/officeart/2005/8/layout/orgChart1"/>
    <dgm:cxn modelId="{50011957-C5FC-1D4D-8684-AE4F5E7A0BA4}" type="presParOf" srcId="{F7DB6478-C354-C745-94BB-EFC1EF865CB9}" destId="{D2E3E44B-34E7-E743-A255-BD59E4A8D906}" srcOrd="1" destOrd="0" presId="urn:microsoft.com/office/officeart/2005/8/layout/orgChart1"/>
    <dgm:cxn modelId="{38EEFF70-A067-CC4A-91D8-EA57EE595DFA}" type="presParOf" srcId="{08C81F94-3497-AA46-8FBA-3E98BBF25630}" destId="{2769559C-9B0A-9C48-8C3F-52AD78F44ED1}" srcOrd="1" destOrd="0" presId="urn:microsoft.com/office/officeart/2005/8/layout/orgChart1"/>
    <dgm:cxn modelId="{9F830D13-0CE8-F74A-BE12-C8AC3ABBE494}" type="presParOf" srcId="{08C81F94-3497-AA46-8FBA-3E98BBF25630}" destId="{44D8DFFF-DDFC-A94C-9609-8A93DF9BAA76}" srcOrd="2" destOrd="0" presId="urn:microsoft.com/office/officeart/2005/8/layout/orgChart1"/>
    <dgm:cxn modelId="{8D7F806D-7E9E-BC45-9962-881B298FAB26}" type="presParOf" srcId="{951CF58B-4681-1C4B-990A-5D44425329A1}" destId="{79311EDB-74CD-F74B-989F-FC09FA76BA82}" srcOrd="2" destOrd="0" presId="urn:microsoft.com/office/officeart/2005/8/layout/orgChart1"/>
    <dgm:cxn modelId="{C4527078-3638-BB4F-869F-79BBA2802555}" type="presParOf" srcId="{951CF58B-4681-1C4B-990A-5D44425329A1}" destId="{C62CD5B9-6E9F-9246-BCF7-33CE4D36ACC0}" srcOrd="3" destOrd="0" presId="urn:microsoft.com/office/officeart/2005/8/layout/orgChart1"/>
    <dgm:cxn modelId="{8AF016A8-EFAB-224D-8B9D-D829C8AFE4DE}" type="presParOf" srcId="{C62CD5B9-6E9F-9246-BCF7-33CE4D36ACC0}" destId="{F4C6E108-5442-5741-A20B-CC39D9B8E0C3}" srcOrd="0" destOrd="0" presId="urn:microsoft.com/office/officeart/2005/8/layout/orgChart1"/>
    <dgm:cxn modelId="{D8EEC74E-EEEB-314A-8B68-528EAA1EC6FC}" type="presParOf" srcId="{F4C6E108-5442-5741-A20B-CC39D9B8E0C3}" destId="{EB98FA44-0317-0343-B281-364872A4D56F}" srcOrd="0" destOrd="0" presId="urn:microsoft.com/office/officeart/2005/8/layout/orgChart1"/>
    <dgm:cxn modelId="{C4D4E512-9807-EC4E-9E31-29B9E16EC2A9}" type="presParOf" srcId="{F4C6E108-5442-5741-A20B-CC39D9B8E0C3}" destId="{9B2FCCE1-33CC-7A48-A30F-6C91FBCCF97E}" srcOrd="1" destOrd="0" presId="urn:microsoft.com/office/officeart/2005/8/layout/orgChart1"/>
    <dgm:cxn modelId="{85EEEE83-55D5-EE4F-ABE2-98C23F5DD0D1}" type="presParOf" srcId="{C62CD5B9-6E9F-9246-BCF7-33CE4D36ACC0}" destId="{251BADFB-7742-034A-BC32-3AC5F871BD93}" srcOrd="1" destOrd="0" presId="urn:microsoft.com/office/officeart/2005/8/layout/orgChart1"/>
    <dgm:cxn modelId="{3E250C2E-E738-2749-9EAA-B1CC6BBA8EDC}" type="presParOf" srcId="{C62CD5B9-6E9F-9246-BCF7-33CE4D36ACC0}" destId="{3ED00D9E-D4F3-514E-80AF-B12AABB03CC3}" srcOrd="2" destOrd="0" presId="urn:microsoft.com/office/officeart/2005/8/layout/orgChart1"/>
    <dgm:cxn modelId="{5DE87BD6-B590-0C4A-8CB5-091B1A69CD98}" type="presParOf" srcId="{951CF58B-4681-1C4B-990A-5D44425329A1}" destId="{50874A6D-3352-114E-8D20-8294B822489F}" srcOrd="4" destOrd="0" presId="urn:microsoft.com/office/officeart/2005/8/layout/orgChart1"/>
    <dgm:cxn modelId="{0D8549CF-1409-3749-9986-A433843570ED}" type="presParOf" srcId="{951CF58B-4681-1C4B-990A-5D44425329A1}" destId="{4123B336-AAB7-E24D-821F-41F2D94B8434}" srcOrd="5" destOrd="0" presId="urn:microsoft.com/office/officeart/2005/8/layout/orgChart1"/>
    <dgm:cxn modelId="{A24982F4-7D04-D245-BCF8-26AD8EDCF396}" type="presParOf" srcId="{4123B336-AAB7-E24D-821F-41F2D94B8434}" destId="{DE31DB94-BB10-1C4E-B026-843C9075021E}" srcOrd="0" destOrd="0" presId="urn:microsoft.com/office/officeart/2005/8/layout/orgChart1"/>
    <dgm:cxn modelId="{E96FCDFE-B884-C247-8724-AA4F627D3B8D}" type="presParOf" srcId="{DE31DB94-BB10-1C4E-B026-843C9075021E}" destId="{6E7C7BCC-6819-A14E-BDD5-50290C371294}" srcOrd="0" destOrd="0" presId="urn:microsoft.com/office/officeart/2005/8/layout/orgChart1"/>
    <dgm:cxn modelId="{1E23A7BB-4901-FF44-94FF-F565E3F25254}" type="presParOf" srcId="{DE31DB94-BB10-1C4E-B026-843C9075021E}" destId="{88BFBEE4-6FB6-9F47-8CEF-51814D683D7F}" srcOrd="1" destOrd="0" presId="urn:microsoft.com/office/officeart/2005/8/layout/orgChart1"/>
    <dgm:cxn modelId="{5D1DAF7F-F958-8C4D-AFF0-2FD1058851DA}" type="presParOf" srcId="{4123B336-AAB7-E24D-821F-41F2D94B8434}" destId="{8BF865C0-0C0C-CF4D-998F-9202924A27E3}" srcOrd="1" destOrd="0" presId="urn:microsoft.com/office/officeart/2005/8/layout/orgChart1"/>
    <dgm:cxn modelId="{D322E47B-F570-E842-A10A-108E30921154}" type="presParOf" srcId="{4123B336-AAB7-E24D-821F-41F2D94B8434}" destId="{9F77433A-9E47-414C-9F53-B77D93661A38}" srcOrd="2" destOrd="0" presId="urn:microsoft.com/office/officeart/2005/8/layout/orgChart1"/>
    <dgm:cxn modelId="{45AA7528-99E9-A64B-9178-8EB6BDF00674}" type="presParOf" srcId="{951CF58B-4681-1C4B-990A-5D44425329A1}" destId="{75296441-86F3-B24B-862A-D701386E8A2C}" srcOrd="6" destOrd="0" presId="urn:microsoft.com/office/officeart/2005/8/layout/orgChart1"/>
    <dgm:cxn modelId="{FE69AB62-F8A9-124C-A507-DA080A438A12}" type="presParOf" srcId="{951CF58B-4681-1C4B-990A-5D44425329A1}" destId="{F58E7ADE-F1BB-704E-9D08-D5A1DAAD79A1}" srcOrd="7" destOrd="0" presId="urn:microsoft.com/office/officeart/2005/8/layout/orgChart1"/>
    <dgm:cxn modelId="{E2EA19D9-5CBC-BD4A-9F6B-806B312FC3BA}" type="presParOf" srcId="{F58E7ADE-F1BB-704E-9D08-D5A1DAAD79A1}" destId="{ED8871AF-8146-7842-BBAE-5CD64585BF47}" srcOrd="0" destOrd="0" presId="urn:microsoft.com/office/officeart/2005/8/layout/orgChart1"/>
    <dgm:cxn modelId="{8C623C16-DFE6-6B48-BA78-19C7A964FCE0}" type="presParOf" srcId="{ED8871AF-8146-7842-BBAE-5CD64585BF47}" destId="{C42CCB68-DE84-AD41-B8BE-AB4998BDF4DC}" srcOrd="0" destOrd="0" presId="urn:microsoft.com/office/officeart/2005/8/layout/orgChart1"/>
    <dgm:cxn modelId="{3CCD1891-FB96-B442-A3FD-B11AD233BFB1}" type="presParOf" srcId="{ED8871AF-8146-7842-BBAE-5CD64585BF47}" destId="{F4FA3A8A-2ACB-8F42-8BBB-513B565DDB9A}" srcOrd="1" destOrd="0" presId="urn:microsoft.com/office/officeart/2005/8/layout/orgChart1"/>
    <dgm:cxn modelId="{8A69DD10-00E6-014E-9530-0C78CF6D36CC}" type="presParOf" srcId="{F58E7ADE-F1BB-704E-9D08-D5A1DAAD79A1}" destId="{36028030-6B2A-A443-AB2E-BBBA5FB10F8C}" srcOrd="1" destOrd="0" presId="urn:microsoft.com/office/officeart/2005/8/layout/orgChart1"/>
    <dgm:cxn modelId="{8FAD8FC9-B517-0D4C-89E7-F80384617CDF}" type="presParOf" srcId="{F58E7ADE-F1BB-704E-9D08-D5A1DAAD79A1}" destId="{16F84E58-9CA1-5941-A3ED-1F7C3E4949C6}" srcOrd="2" destOrd="0" presId="urn:microsoft.com/office/officeart/2005/8/layout/orgChart1"/>
    <dgm:cxn modelId="{E87195F4-3678-1E4F-B9D6-D16F3364380D}" type="presParOf" srcId="{CA7A3EF2-DDEF-E84F-8BC0-0E20C013356C}" destId="{ED90538D-48B7-E04E-9CF2-F2FE90BCA7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EFA699-38F3-8C45-A2EF-62B021C77CE6}" type="doc">
      <dgm:prSet loTypeId="urn:microsoft.com/office/officeart/2005/8/layout/hierarchy2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F34678-67F5-824B-9D89-D1C371713A74}">
      <dgm:prSet phldrT="[Text]" custT="1"/>
      <dgm:spPr/>
      <dgm:t>
        <a:bodyPr/>
        <a:lstStyle/>
        <a:p>
          <a:r>
            <a:rPr lang="en-US" sz="2400" b="1" i="0" dirty="0">
              <a:solidFill>
                <a:srgbClr val="800000"/>
              </a:solidFill>
              <a:latin typeface="Calibri Bold"/>
              <a:cs typeface="Comic Sans MS"/>
            </a:rPr>
            <a:t>Bicornuate Uterus</a:t>
          </a:r>
        </a:p>
      </dgm:t>
    </dgm:pt>
    <dgm:pt modelId="{91F8A79E-4877-524F-9142-884986FB4F2D}" type="parTrans" cxnId="{EB63AC80-2831-7448-870A-D92CFB243C25}">
      <dgm:prSet/>
      <dgm:spPr/>
      <dgm:t>
        <a:bodyPr/>
        <a:lstStyle/>
        <a:p>
          <a:endParaRPr lang="en-US">
            <a:solidFill>
              <a:srgbClr val="800000"/>
            </a:solidFill>
          </a:endParaRPr>
        </a:p>
      </dgm:t>
    </dgm:pt>
    <dgm:pt modelId="{FA47B31E-714B-9B44-904B-964194F21906}" type="sibTrans" cxnId="{EB63AC80-2831-7448-870A-D92CFB243C25}">
      <dgm:prSet/>
      <dgm:spPr/>
      <dgm:t>
        <a:bodyPr/>
        <a:lstStyle/>
        <a:p>
          <a:endParaRPr lang="en-US">
            <a:solidFill>
              <a:srgbClr val="800000"/>
            </a:solidFill>
          </a:endParaRPr>
        </a:p>
      </dgm:t>
    </dgm:pt>
    <dgm:pt modelId="{BCCF5213-9989-CB4D-9A6F-08E3AAC2DC2A}">
      <dgm:prSet phldrT="[Text]" custT="1"/>
      <dgm:spPr/>
      <dgm:t>
        <a:bodyPr/>
        <a:lstStyle/>
        <a:p>
          <a:r>
            <a:rPr lang="en-US" sz="1800" b="1" i="0" dirty="0">
              <a:solidFill>
                <a:srgbClr val="13009C"/>
              </a:solidFill>
              <a:latin typeface="Calibri Bold"/>
              <a:cs typeface="Comic Sans MS"/>
            </a:rPr>
            <a:t>Evaluation for pregnancy loss or adverse obstetric outcome </a:t>
          </a:r>
        </a:p>
      </dgm:t>
    </dgm:pt>
    <dgm:pt modelId="{2686AB26-2327-3442-8B5A-93203493EC74}" type="parTrans" cxnId="{C78B7C54-8A0C-7543-98C3-4FDC67C5416E}">
      <dgm:prSet/>
      <dgm:spPr/>
      <dgm:t>
        <a:bodyPr/>
        <a:lstStyle/>
        <a:p>
          <a:endParaRPr lang="en-US">
            <a:solidFill>
              <a:srgbClr val="800000"/>
            </a:solidFill>
          </a:endParaRPr>
        </a:p>
      </dgm:t>
    </dgm:pt>
    <dgm:pt modelId="{A339C1AB-3207-DE40-B1A0-E455097D31BF}" type="sibTrans" cxnId="{C78B7C54-8A0C-7543-98C3-4FDC67C5416E}">
      <dgm:prSet/>
      <dgm:spPr/>
      <dgm:t>
        <a:bodyPr/>
        <a:lstStyle/>
        <a:p>
          <a:endParaRPr lang="en-US">
            <a:solidFill>
              <a:srgbClr val="800000"/>
            </a:solidFill>
          </a:endParaRPr>
        </a:p>
      </dgm:t>
    </dgm:pt>
    <dgm:pt modelId="{761344E1-0DE4-A746-800F-9D4D76408489}">
      <dgm:prSet phldrT="[Text]" custT="1"/>
      <dgm:spPr/>
      <dgm:t>
        <a:bodyPr/>
        <a:lstStyle/>
        <a:p>
          <a:endParaRPr lang="en-US" sz="1600" b="1" i="0" dirty="0">
            <a:solidFill>
              <a:srgbClr val="800000"/>
            </a:solidFill>
            <a:latin typeface="Calibri Bold"/>
            <a:cs typeface="Comic Sans MS"/>
          </a:endParaRPr>
        </a:p>
        <a:p>
          <a:r>
            <a:rPr lang="en-US" sz="1800" b="1" i="0" dirty="0">
              <a:solidFill>
                <a:srgbClr val="800000"/>
              </a:solidFill>
              <a:latin typeface="Calibri Bold"/>
              <a:cs typeface="Comic Sans MS"/>
            </a:rPr>
            <a:t>If detected, consideration may be given to surgery and unification</a:t>
          </a:r>
        </a:p>
        <a:p>
          <a:r>
            <a:rPr lang="en-US" sz="1800" b="1" i="0" dirty="0">
              <a:solidFill>
                <a:srgbClr val="800000"/>
              </a:solidFill>
              <a:latin typeface="Calibri Bold"/>
              <a:cs typeface="Comic Sans MS"/>
            </a:rPr>
            <a:t> Careful patient selection is essential</a:t>
          </a:r>
          <a:br>
            <a:rPr lang="en-US" sz="1800" b="1" i="0" dirty="0">
              <a:solidFill>
                <a:srgbClr val="800000"/>
              </a:solidFill>
              <a:latin typeface="Calibri Bold"/>
              <a:cs typeface="Comic Sans MS"/>
            </a:rPr>
          </a:br>
          <a:endParaRPr lang="en-US" sz="1800" b="1" i="0" dirty="0">
            <a:solidFill>
              <a:srgbClr val="800000"/>
            </a:solidFill>
            <a:latin typeface="Calibri Bold"/>
            <a:cs typeface="Comic Sans MS"/>
          </a:endParaRPr>
        </a:p>
      </dgm:t>
    </dgm:pt>
    <dgm:pt modelId="{8D1C51F4-E36A-8645-9D32-5AB9DEA30FF6}" type="parTrans" cxnId="{11B3A65C-884D-AD4D-B0F3-7946AF6D44B2}">
      <dgm:prSet/>
      <dgm:spPr/>
      <dgm:t>
        <a:bodyPr/>
        <a:lstStyle/>
        <a:p>
          <a:endParaRPr lang="en-US">
            <a:solidFill>
              <a:srgbClr val="800000"/>
            </a:solidFill>
          </a:endParaRPr>
        </a:p>
      </dgm:t>
    </dgm:pt>
    <dgm:pt modelId="{03655BDE-09A3-3E4D-8FA0-4AF0610F537F}" type="sibTrans" cxnId="{11B3A65C-884D-AD4D-B0F3-7946AF6D44B2}">
      <dgm:prSet/>
      <dgm:spPr/>
      <dgm:t>
        <a:bodyPr/>
        <a:lstStyle/>
        <a:p>
          <a:endParaRPr lang="en-US">
            <a:solidFill>
              <a:srgbClr val="800000"/>
            </a:solidFill>
          </a:endParaRPr>
        </a:p>
      </dgm:t>
    </dgm:pt>
    <dgm:pt modelId="{0F8F0371-8C8C-C34B-B174-BBB9D2055153}">
      <dgm:prSet phldrT="[Text]" custT="1"/>
      <dgm:spPr/>
      <dgm:t>
        <a:bodyPr/>
        <a:lstStyle/>
        <a:p>
          <a:r>
            <a:rPr lang="en-US" sz="1800" b="1" i="0" dirty="0">
              <a:solidFill>
                <a:srgbClr val="13009C"/>
              </a:solidFill>
              <a:latin typeface="Calibri Bold"/>
              <a:cs typeface="Comic Sans MS"/>
            </a:rPr>
            <a:t>Routine evaluation </a:t>
          </a:r>
        </a:p>
      </dgm:t>
    </dgm:pt>
    <dgm:pt modelId="{B93EC42D-7CE8-144A-8D66-5EF569FCCC37}" type="parTrans" cxnId="{044297EC-C5A3-BE44-937C-69E0757154E9}">
      <dgm:prSet/>
      <dgm:spPr/>
      <dgm:t>
        <a:bodyPr/>
        <a:lstStyle/>
        <a:p>
          <a:endParaRPr lang="en-US">
            <a:solidFill>
              <a:srgbClr val="800000"/>
            </a:solidFill>
          </a:endParaRPr>
        </a:p>
      </dgm:t>
    </dgm:pt>
    <dgm:pt modelId="{7A3476BA-8DE3-F747-BA84-CF3B3DFA3B0B}" type="sibTrans" cxnId="{044297EC-C5A3-BE44-937C-69E0757154E9}">
      <dgm:prSet/>
      <dgm:spPr/>
      <dgm:t>
        <a:bodyPr/>
        <a:lstStyle/>
        <a:p>
          <a:endParaRPr lang="en-US">
            <a:solidFill>
              <a:srgbClr val="800000"/>
            </a:solidFill>
          </a:endParaRPr>
        </a:p>
      </dgm:t>
    </dgm:pt>
    <dgm:pt modelId="{3CD691DE-5400-544A-8662-C04E55F4C133}">
      <dgm:prSet phldrT="[Text]" custT="1"/>
      <dgm:spPr/>
      <dgm:t>
        <a:bodyPr/>
        <a:lstStyle/>
        <a:p>
          <a:r>
            <a:rPr lang="en-US" sz="1800" b="1" i="0" dirty="0">
              <a:solidFill>
                <a:schemeClr val="tx1"/>
              </a:solidFill>
              <a:latin typeface="Calibri Bold"/>
              <a:cs typeface="Comic Sans MS"/>
            </a:rPr>
            <a:t>In either case, aggressive prenatal monitoring for early signs of preterm </a:t>
          </a:r>
          <a:r>
            <a:rPr lang="en-US" sz="1800" b="1" i="0" dirty="0" err="1">
              <a:solidFill>
                <a:schemeClr val="tx1"/>
              </a:solidFill>
              <a:latin typeface="Calibri Bold"/>
              <a:cs typeface="Comic Sans MS"/>
            </a:rPr>
            <a:t>labour</a:t>
          </a:r>
          <a:r>
            <a:rPr lang="en-US" sz="1800" b="1" i="0" dirty="0">
              <a:solidFill>
                <a:schemeClr val="tx1"/>
              </a:solidFill>
              <a:latin typeface="Calibri Bold"/>
              <a:cs typeface="Comic Sans MS"/>
            </a:rPr>
            <a:t>, such as cervical length shortening, or intrauterine growth restriction is required. </a:t>
          </a:r>
        </a:p>
      </dgm:t>
    </dgm:pt>
    <dgm:pt modelId="{325FA22E-F58E-AA48-A40A-8ADFBA2974E5}" type="parTrans" cxnId="{33561610-97C0-8947-83CD-9E1D8E648EE8}">
      <dgm:prSet/>
      <dgm:spPr/>
      <dgm:t>
        <a:bodyPr/>
        <a:lstStyle/>
        <a:p>
          <a:endParaRPr lang="en-US">
            <a:solidFill>
              <a:srgbClr val="800000"/>
            </a:solidFill>
          </a:endParaRPr>
        </a:p>
      </dgm:t>
    </dgm:pt>
    <dgm:pt modelId="{2EED0090-67E9-A740-AC45-837E005237FC}" type="sibTrans" cxnId="{33561610-97C0-8947-83CD-9E1D8E648EE8}">
      <dgm:prSet/>
      <dgm:spPr/>
      <dgm:t>
        <a:bodyPr/>
        <a:lstStyle/>
        <a:p>
          <a:endParaRPr lang="en-US">
            <a:solidFill>
              <a:srgbClr val="800000"/>
            </a:solidFill>
          </a:endParaRPr>
        </a:p>
      </dgm:t>
    </dgm:pt>
    <dgm:pt modelId="{30BC8044-2060-F948-9D5C-487ECE73CC2D}">
      <dgm:prSet phldrT="[Text]" custT="1"/>
      <dgm:spPr/>
      <dgm:t>
        <a:bodyPr/>
        <a:lstStyle/>
        <a:p>
          <a:r>
            <a:rPr lang="en-US" sz="1800" b="1" i="0" dirty="0">
              <a:solidFill>
                <a:srgbClr val="13009C"/>
              </a:solidFill>
              <a:latin typeface="Calibri Bold"/>
              <a:cs typeface="Comic Sans MS"/>
            </a:rPr>
            <a:t>Pregnancy </a:t>
          </a:r>
        </a:p>
      </dgm:t>
    </dgm:pt>
    <dgm:pt modelId="{8752BA63-B4F2-184D-8512-AC968A296D63}" type="parTrans" cxnId="{358A3E74-12AE-2547-9E79-78008CDC4504}">
      <dgm:prSet/>
      <dgm:spPr/>
      <dgm:t>
        <a:bodyPr/>
        <a:lstStyle/>
        <a:p>
          <a:endParaRPr lang="en-US">
            <a:solidFill>
              <a:srgbClr val="800000"/>
            </a:solidFill>
          </a:endParaRPr>
        </a:p>
      </dgm:t>
    </dgm:pt>
    <dgm:pt modelId="{0ECA201E-B96A-4846-B1B1-797533ECF53C}" type="sibTrans" cxnId="{358A3E74-12AE-2547-9E79-78008CDC4504}">
      <dgm:prSet/>
      <dgm:spPr/>
      <dgm:t>
        <a:bodyPr/>
        <a:lstStyle/>
        <a:p>
          <a:endParaRPr lang="en-US">
            <a:solidFill>
              <a:srgbClr val="800000"/>
            </a:solidFill>
          </a:endParaRPr>
        </a:p>
      </dgm:t>
    </dgm:pt>
    <dgm:pt modelId="{0C27DD86-8AE2-164C-AD6A-1A6563AD99A8}" type="pres">
      <dgm:prSet presAssocID="{D9EFA699-38F3-8C45-A2EF-62B021C77C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C017DC-F017-DF48-89D5-A2FC7F0622DD}" type="pres">
      <dgm:prSet presAssocID="{52F34678-67F5-824B-9D89-D1C371713A74}" presName="root1" presStyleCnt="0"/>
      <dgm:spPr/>
    </dgm:pt>
    <dgm:pt modelId="{60C82F30-1B75-7543-9B6D-19C8335D15FA}" type="pres">
      <dgm:prSet presAssocID="{52F34678-67F5-824B-9D89-D1C371713A74}" presName="LevelOneTextNode" presStyleLbl="node0" presStyleIdx="0" presStyleCnt="1">
        <dgm:presLayoutVars>
          <dgm:chPref val="3"/>
        </dgm:presLayoutVars>
      </dgm:prSet>
      <dgm:spPr/>
    </dgm:pt>
    <dgm:pt modelId="{B1ABCEED-3BAF-9F49-8DEC-4D2894917800}" type="pres">
      <dgm:prSet presAssocID="{52F34678-67F5-824B-9D89-D1C371713A74}" presName="level2hierChild" presStyleCnt="0"/>
      <dgm:spPr/>
    </dgm:pt>
    <dgm:pt modelId="{0AA7509B-5BAF-FC4E-9AE4-FFC09AD2965D}" type="pres">
      <dgm:prSet presAssocID="{2686AB26-2327-3442-8B5A-93203493EC74}" presName="conn2-1" presStyleLbl="parChTrans1D2" presStyleIdx="0" presStyleCnt="3"/>
      <dgm:spPr/>
    </dgm:pt>
    <dgm:pt modelId="{4858D11F-2FF3-594D-88F1-05992AEDD33A}" type="pres">
      <dgm:prSet presAssocID="{2686AB26-2327-3442-8B5A-93203493EC74}" presName="connTx" presStyleLbl="parChTrans1D2" presStyleIdx="0" presStyleCnt="3"/>
      <dgm:spPr/>
    </dgm:pt>
    <dgm:pt modelId="{02FEA9C9-00B3-C242-BF3D-C037811BBAAA}" type="pres">
      <dgm:prSet presAssocID="{BCCF5213-9989-CB4D-9A6F-08E3AAC2DC2A}" presName="root2" presStyleCnt="0"/>
      <dgm:spPr/>
    </dgm:pt>
    <dgm:pt modelId="{8783CDC8-69BB-AE4E-8DB2-AABE813EE01C}" type="pres">
      <dgm:prSet presAssocID="{BCCF5213-9989-CB4D-9A6F-08E3AAC2DC2A}" presName="LevelTwoTextNode" presStyleLbl="node2" presStyleIdx="0" presStyleCnt="3" custScaleY="126502" custLinFactY="-42945" custLinFactNeighborX="1759" custLinFactNeighborY="-100000">
        <dgm:presLayoutVars>
          <dgm:chPref val="3"/>
        </dgm:presLayoutVars>
      </dgm:prSet>
      <dgm:spPr/>
    </dgm:pt>
    <dgm:pt modelId="{D8DFD1CC-F40D-C94C-8F49-42D765A12A7C}" type="pres">
      <dgm:prSet presAssocID="{BCCF5213-9989-CB4D-9A6F-08E3AAC2DC2A}" presName="level3hierChild" presStyleCnt="0"/>
      <dgm:spPr/>
    </dgm:pt>
    <dgm:pt modelId="{029BAC60-DCCF-C246-94C7-8382F8ACAA22}" type="pres">
      <dgm:prSet presAssocID="{8D1C51F4-E36A-8645-9D32-5AB9DEA30FF6}" presName="conn2-1" presStyleLbl="parChTrans1D3" presStyleIdx="0" presStyleCnt="2"/>
      <dgm:spPr/>
    </dgm:pt>
    <dgm:pt modelId="{BF498D67-8459-5944-9D7D-595E3355CFEE}" type="pres">
      <dgm:prSet presAssocID="{8D1C51F4-E36A-8645-9D32-5AB9DEA30FF6}" presName="connTx" presStyleLbl="parChTrans1D3" presStyleIdx="0" presStyleCnt="2"/>
      <dgm:spPr/>
    </dgm:pt>
    <dgm:pt modelId="{3669BB67-C180-D844-A4AE-06CBBAE200B7}" type="pres">
      <dgm:prSet presAssocID="{761344E1-0DE4-A746-800F-9D4D76408489}" presName="root2" presStyleCnt="0"/>
      <dgm:spPr/>
    </dgm:pt>
    <dgm:pt modelId="{4138A264-231D-774F-BE9F-E123C38296B1}" type="pres">
      <dgm:prSet presAssocID="{761344E1-0DE4-A746-800F-9D4D76408489}" presName="LevelTwoTextNode" presStyleLbl="node3" presStyleIdx="0" presStyleCnt="2" custScaleX="170148" custScaleY="128074" custLinFactY="-43944" custLinFactNeighborX="2701" custLinFactNeighborY="-100000">
        <dgm:presLayoutVars>
          <dgm:chPref val="3"/>
        </dgm:presLayoutVars>
      </dgm:prSet>
      <dgm:spPr/>
    </dgm:pt>
    <dgm:pt modelId="{22B3F0E3-1E65-9344-81E4-7507ECBE7281}" type="pres">
      <dgm:prSet presAssocID="{761344E1-0DE4-A746-800F-9D4D76408489}" presName="level3hierChild" presStyleCnt="0"/>
      <dgm:spPr/>
    </dgm:pt>
    <dgm:pt modelId="{D7BA6BFA-AFE6-F54D-AC14-7FC785C8706E}" type="pres">
      <dgm:prSet presAssocID="{B93EC42D-7CE8-144A-8D66-5EF569FCCC37}" presName="conn2-1" presStyleLbl="parChTrans1D2" presStyleIdx="1" presStyleCnt="3"/>
      <dgm:spPr/>
    </dgm:pt>
    <dgm:pt modelId="{60CD5D3F-57ED-D940-A4E4-4FE355FD86C4}" type="pres">
      <dgm:prSet presAssocID="{B93EC42D-7CE8-144A-8D66-5EF569FCCC37}" presName="connTx" presStyleLbl="parChTrans1D2" presStyleIdx="1" presStyleCnt="3"/>
      <dgm:spPr/>
    </dgm:pt>
    <dgm:pt modelId="{4ED27C05-5060-4041-85D1-3C76D4C49815}" type="pres">
      <dgm:prSet presAssocID="{0F8F0371-8C8C-C34B-B174-BBB9D2055153}" presName="root2" presStyleCnt="0"/>
      <dgm:spPr/>
    </dgm:pt>
    <dgm:pt modelId="{55A0A3A9-196C-154A-A0A5-21E51AF47A1B}" type="pres">
      <dgm:prSet presAssocID="{0F8F0371-8C8C-C34B-B174-BBB9D2055153}" presName="LevelTwoTextNode" presStyleLbl="node2" presStyleIdx="1" presStyleCnt="3" custLinFactNeighborX="4539" custLinFactNeighborY="-17359">
        <dgm:presLayoutVars>
          <dgm:chPref val="3"/>
        </dgm:presLayoutVars>
      </dgm:prSet>
      <dgm:spPr/>
    </dgm:pt>
    <dgm:pt modelId="{83CA0804-7779-BA4C-A020-D5CB104C7561}" type="pres">
      <dgm:prSet presAssocID="{0F8F0371-8C8C-C34B-B174-BBB9D2055153}" presName="level3hierChild" presStyleCnt="0"/>
      <dgm:spPr/>
    </dgm:pt>
    <dgm:pt modelId="{A559F68B-1C80-A947-BF08-D313E9DB39D9}" type="pres">
      <dgm:prSet presAssocID="{8752BA63-B4F2-184D-8512-AC968A296D63}" presName="conn2-1" presStyleLbl="parChTrans1D2" presStyleIdx="2" presStyleCnt="3"/>
      <dgm:spPr/>
    </dgm:pt>
    <dgm:pt modelId="{4679D88C-8FA6-AD42-81C6-30F85A094887}" type="pres">
      <dgm:prSet presAssocID="{8752BA63-B4F2-184D-8512-AC968A296D63}" presName="connTx" presStyleLbl="parChTrans1D2" presStyleIdx="2" presStyleCnt="3"/>
      <dgm:spPr/>
    </dgm:pt>
    <dgm:pt modelId="{9461FCF5-ADE1-6E46-9D75-8B7C36FBF7F0}" type="pres">
      <dgm:prSet presAssocID="{30BC8044-2060-F948-9D5C-487ECE73CC2D}" presName="root2" presStyleCnt="0"/>
      <dgm:spPr/>
    </dgm:pt>
    <dgm:pt modelId="{0422E6DC-55DD-2944-A5B7-02FCB1B8EE33}" type="pres">
      <dgm:prSet presAssocID="{30BC8044-2060-F948-9D5C-487ECE73CC2D}" presName="LevelTwoTextNode" presStyleLbl="node2" presStyleIdx="2" presStyleCnt="3" custLinFactY="40773" custLinFactNeighborX="10398" custLinFactNeighborY="100000">
        <dgm:presLayoutVars>
          <dgm:chPref val="3"/>
        </dgm:presLayoutVars>
      </dgm:prSet>
      <dgm:spPr/>
    </dgm:pt>
    <dgm:pt modelId="{0CB046FD-0EF7-6F4D-9A90-FA798394322C}" type="pres">
      <dgm:prSet presAssocID="{30BC8044-2060-F948-9D5C-487ECE73CC2D}" presName="level3hierChild" presStyleCnt="0"/>
      <dgm:spPr/>
    </dgm:pt>
    <dgm:pt modelId="{D2A5257D-C340-F045-92F0-BB063F7FF18B}" type="pres">
      <dgm:prSet presAssocID="{325FA22E-F58E-AA48-A40A-8ADFBA2974E5}" presName="conn2-1" presStyleLbl="parChTrans1D3" presStyleIdx="1" presStyleCnt="2"/>
      <dgm:spPr/>
    </dgm:pt>
    <dgm:pt modelId="{583A6347-06D7-C246-AF73-39F9BC47DB42}" type="pres">
      <dgm:prSet presAssocID="{325FA22E-F58E-AA48-A40A-8ADFBA2974E5}" presName="connTx" presStyleLbl="parChTrans1D3" presStyleIdx="1" presStyleCnt="2"/>
      <dgm:spPr/>
    </dgm:pt>
    <dgm:pt modelId="{CED8E9C4-638C-7A4E-885E-5EF72265AA84}" type="pres">
      <dgm:prSet presAssocID="{3CD691DE-5400-544A-8662-C04E55F4C133}" presName="root2" presStyleCnt="0"/>
      <dgm:spPr/>
    </dgm:pt>
    <dgm:pt modelId="{94F454B2-4F11-AC43-BCB1-B340B7560EB2}" type="pres">
      <dgm:prSet presAssocID="{3CD691DE-5400-544A-8662-C04E55F4C133}" presName="LevelTwoTextNode" presStyleLbl="node3" presStyleIdx="1" presStyleCnt="2" custScaleX="174773" custScaleY="166124" custLinFactY="48532" custLinFactNeighborX="233" custLinFactNeighborY="100000">
        <dgm:presLayoutVars>
          <dgm:chPref val="3"/>
        </dgm:presLayoutVars>
      </dgm:prSet>
      <dgm:spPr/>
    </dgm:pt>
    <dgm:pt modelId="{0066F6CE-5B3E-0547-A521-033C568693EA}" type="pres">
      <dgm:prSet presAssocID="{3CD691DE-5400-544A-8662-C04E55F4C133}" presName="level3hierChild" presStyleCnt="0"/>
      <dgm:spPr/>
    </dgm:pt>
  </dgm:ptLst>
  <dgm:cxnLst>
    <dgm:cxn modelId="{D7A6B800-EC6E-D04C-B5C9-D3992418B205}" type="presOf" srcId="{30BC8044-2060-F948-9D5C-487ECE73CC2D}" destId="{0422E6DC-55DD-2944-A5B7-02FCB1B8EE33}" srcOrd="0" destOrd="0" presId="urn:microsoft.com/office/officeart/2005/8/layout/hierarchy2"/>
    <dgm:cxn modelId="{33561610-97C0-8947-83CD-9E1D8E648EE8}" srcId="{30BC8044-2060-F948-9D5C-487ECE73CC2D}" destId="{3CD691DE-5400-544A-8662-C04E55F4C133}" srcOrd="0" destOrd="0" parTransId="{325FA22E-F58E-AA48-A40A-8ADFBA2974E5}" sibTransId="{2EED0090-67E9-A740-AC45-837E005237FC}"/>
    <dgm:cxn modelId="{09529536-7463-1245-B46D-F12868FF25EC}" type="presOf" srcId="{3CD691DE-5400-544A-8662-C04E55F4C133}" destId="{94F454B2-4F11-AC43-BCB1-B340B7560EB2}" srcOrd="0" destOrd="0" presId="urn:microsoft.com/office/officeart/2005/8/layout/hierarchy2"/>
    <dgm:cxn modelId="{896FC351-D15A-8A4A-958E-10838725B717}" type="presOf" srcId="{325FA22E-F58E-AA48-A40A-8ADFBA2974E5}" destId="{583A6347-06D7-C246-AF73-39F9BC47DB42}" srcOrd="1" destOrd="0" presId="urn:microsoft.com/office/officeart/2005/8/layout/hierarchy2"/>
    <dgm:cxn modelId="{C78B7C54-8A0C-7543-98C3-4FDC67C5416E}" srcId="{52F34678-67F5-824B-9D89-D1C371713A74}" destId="{BCCF5213-9989-CB4D-9A6F-08E3AAC2DC2A}" srcOrd="0" destOrd="0" parTransId="{2686AB26-2327-3442-8B5A-93203493EC74}" sibTransId="{A339C1AB-3207-DE40-B1A0-E455097D31BF}"/>
    <dgm:cxn modelId="{11B3A65C-884D-AD4D-B0F3-7946AF6D44B2}" srcId="{BCCF5213-9989-CB4D-9A6F-08E3AAC2DC2A}" destId="{761344E1-0DE4-A746-800F-9D4D76408489}" srcOrd="0" destOrd="0" parTransId="{8D1C51F4-E36A-8645-9D32-5AB9DEA30FF6}" sibTransId="{03655BDE-09A3-3E4D-8FA0-4AF0610F537F}"/>
    <dgm:cxn modelId="{6A65AB61-554B-FD4F-BDC3-731EAD0C5EF3}" type="presOf" srcId="{0F8F0371-8C8C-C34B-B174-BBB9D2055153}" destId="{55A0A3A9-196C-154A-A0A5-21E51AF47A1B}" srcOrd="0" destOrd="0" presId="urn:microsoft.com/office/officeart/2005/8/layout/hierarchy2"/>
    <dgm:cxn modelId="{D1631762-A4FF-5442-BC6C-742ED2BFB467}" type="presOf" srcId="{8752BA63-B4F2-184D-8512-AC968A296D63}" destId="{A559F68B-1C80-A947-BF08-D313E9DB39D9}" srcOrd="0" destOrd="0" presId="urn:microsoft.com/office/officeart/2005/8/layout/hierarchy2"/>
    <dgm:cxn modelId="{775B3471-2F24-D149-A0E3-02E2AB0C27C4}" type="presOf" srcId="{BCCF5213-9989-CB4D-9A6F-08E3AAC2DC2A}" destId="{8783CDC8-69BB-AE4E-8DB2-AABE813EE01C}" srcOrd="0" destOrd="0" presId="urn:microsoft.com/office/officeart/2005/8/layout/hierarchy2"/>
    <dgm:cxn modelId="{358A3E74-12AE-2547-9E79-78008CDC4504}" srcId="{52F34678-67F5-824B-9D89-D1C371713A74}" destId="{30BC8044-2060-F948-9D5C-487ECE73CC2D}" srcOrd="2" destOrd="0" parTransId="{8752BA63-B4F2-184D-8512-AC968A296D63}" sibTransId="{0ECA201E-B96A-4846-B1B1-797533ECF53C}"/>
    <dgm:cxn modelId="{B0DBE877-2210-AC4E-A40A-4D4410ECB443}" type="presOf" srcId="{8D1C51F4-E36A-8645-9D32-5AB9DEA30FF6}" destId="{BF498D67-8459-5944-9D7D-595E3355CFEE}" srcOrd="1" destOrd="0" presId="urn:microsoft.com/office/officeart/2005/8/layout/hierarchy2"/>
    <dgm:cxn modelId="{EB63AC80-2831-7448-870A-D92CFB243C25}" srcId="{D9EFA699-38F3-8C45-A2EF-62B021C77CE6}" destId="{52F34678-67F5-824B-9D89-D1C371713A74}" srcOrd="0" destOrd="0" parTransId="{91F8A79E-4877-524F-9142-884986FB4F2D}" sibTransId="{FA47B31E-714B-9B44-904B-964194F21906}"/>
    <dgm:cxn modelId="{8B036086-D0CB-0B4A-AB50-432515D8E122}" type="presOf" srcId="{52F34678-67F5-824B-9D89-D1C371713A74}" destId="{60C82F30-1B75-7543-9B6D-19C8335D15FA}" srcOrd="0" destOrd="0" presId="urn:microsoft.com/office/officeart/2005/8/layout/hierarchy2"/>
    <dgm:cxn modelId="{6A77C188-62E8-7844-8568-091900305602}" type="presOf" srcId="{8752BA63-B4F2-184D-8512-AC968A296D63}" destId="{4679D88C-8FA6-AD42-81C6-30F85A094887}" srcOrd="1" destOrd="0" presId="urn:microsoft.com/office/officeart/2005/8/layout/hierarchy2"/>
    <dgm:cxn modelId="{0ABB2BA4-AE50-5C4A-8403-00E2FBB26DD3}" type="presOf" srcId="{D9EFA699-38F3-8C45-A2EF-62B021C77CE6}" destId="{0C27DD86-8AE2-164C-AD6A-1A6563AD99A8}" srcOrd="0" destOrd="0" presId="urn:microsoft.com/office/officeart/2005/8/layout/hierarchy2"/>
    <dgm:cxn modelId="{320299A7-FF02-5C43-933C-62BA8F0F3DFE}" type="presOf" srcId="{2686AB26-2327-3442-8B5A-93203493EC74}" destId="{4858D11F-2FF3-594D-88F1-05992AEDD33A}" srcOrd="1" destOrd="0" presId="urn:microsoft.com/office/officeart/2005/8/layout/hierarchy2"/>
    <dgm:cxn modelId="{E736DEA9-291A-A74D-8335-BD47D7396F56}" type="presOf" srcId="{2686AB26-2327-3442-8B5A-93203493EC74}" destId="{0AA7509B-5BAF-FC4E-9AE4-FFC09AD2965D}" srcOrd="0" destOrd="0" presId="urn:microsoft.com/office/officeart/2005/8/layout/hierarchy2"/>
    <dgm:cxn modelId="{EFA083B5-E4CA-B441-A769-0E29DC9CC0AC}" type="presOf" srcId="{8D1C51F4-E36A-8645-9D32-5AB9DEA30FF6}" destId="{029BAC60-DCCF-C246-94C7-8382F8ACAA22}" srcOrd="0" destOrd="0" presId="urn:microsoft.com/office/officeart/2005/8/layout/hierarchy2"/>
    <dgm:cxn modelId="{897B2DC0-16BA-1D42-841E-FA53E7D51D7F}" type="presOf" srcId="{B93EC42D-7CE8-144A-8D66-5EF569FCCC37}" destId="{60CD5D3F-57ED-D940-A4E4-4FE355FD86C4}" srcOrd="1" destOrd="0" presId="urn:microsoft.com/office/officeart/2005/8/layout/hierarchy2"/>
    <dgm:cxn modelId="{ABF85EC4-9225-B24C-A86C-F033E27B3CB1}" type="presOf" srcId="{761344E1-0DE4-A746-800F-9D4D76408489}" destId="{4138A264-231D-774F-BE9F-E123C38296B1}" srcOrd="0" destOrd="0" presId="urn:microsoft.com/office/officeart/2005/8/layout/hierarchy2"/>
    <dgm:cxn modelId="{BA1FE0D0-B2CF-EB41-A168-7F931B4B0F9A}" type="presOf" srcId="{325FA22E-F58E-AA48-A40A-8ADFBA2974E5}" destId="{D2A5257D-C340-F045-92F0-BB063F7FF18B}" srcOrd="0" destOrd="0" presId="urn:microsoft.com/office/officeart/2005/8/layout/hierarchy2"/>
    <dgm:cxn modelId="{77245CE6-1A65-CA42-85D2-6B6B538EF65D}" type="presOf" srcId="{B93EC42D-7CE8-144A-8D66-5EF569FCCC37}" destId="{D7BA6BFA-AFE6-F54D-AC14-7FC785C8706E}" srcOrd="0" destOrd="0" presId="urn:microsoft.com/office/officeart/2005/8/layout/hierarchy2"/>
    <dgm:cxn modelId="{044297EC-C5A3-BE44-937C-69E0757154E9}" srcId="{52F34678-67F5-824B-9D89-D1C371713A74}" destId="{0F8F0371-8C8C-C34B-B174-BBB9D2055153}" srcOrd="1" destOrd="0" parTransId="{B93EC42D-7CE8-144A-8D66-5EF569FCCC37}" sibTransId="{7A3476BA-8DE3-F747-BA84-CF3B3DFA3B0B}"/>
    <dgm:cxn modelId="{B24DC8C3-CDA5-394F-A91F-2343E74155B2}" type="presParOf" srcId="{0C27DD86-8AE2-164C-AD6A-1A6563AD99A8}" destId="{EEC017DC-F017-DF48-89D5-A2FC7F0622DD}" srcOrd="0" destOrd="0" presId="urn:microsoft.com/office/officeart/2005/8/layout/hierarchy2"/>
    <dgm:cxn modelId="{58F10500-8DAF-524F-9FE0-BB0E293D86A6}" type="presParOf" srcId="{EEC017DC-F017-DF48-89D5-A2FC7F0622DD}" destId="{60C82F30-1B75-7543-9B6D-19C8335D15FA}" srcOrd="0" destOrd="0" presId="urn:microsoft.com/office/officeart/2005/8/layout/hierarchy2"/>
    <dgm:cxn modelId="{AEB08DC6-0878-DB44-8063-44D6F298823B}" type="presParOf" srcId="{EEC017DC-F017-DF48-89D5-A2FC7F0622DD}" destId="{B1ABCEED-3BAF-9F49-8DEC-4D2894917800}" srcOrd="1" destOrd="0" presId="urn:microsoft.com/office/officeart/2005/8/layout/hierarchy2"/>
    <dgm:cxn modelId="{A82F5FB7-E6C5-0842-B6C4-C4EC775BFDE7}" type="presParOf" srcId="{B1ABCEED-3BAF-9F49-8DEC-4D2894917800}" destId="{0AA7509B-5BAF-FC4E-9AE4-FFC09AD2965D}" srcOrd="0" destOrd="0" presId="urn:microsoft.com/office/officeart/2005/8/layout/hierarchy2"/>
    <dgm:cxn modelId="{02233E39-62C8-9647-B298-F897593D5AA4}" type="presParOf" srcId="{0AA7509B-5BAF-FC4E-9AE4-FFC09AD2965D}" destId="{4858D11F-2FF3-594D-88F1-05992AEDD33A}" srcOrd="0" destOrd="0" presId="urn:microsoft.com/office/officeart/2005/8/layout/hierarchy2"/>
    <dgm:cxn modelId="{FD1288AA-EF8E-3341-B2D0-21FBE83C12DB}" type="presParOf" srcId="{B1ABCEED-3BAF-9F49-8DEC-4D2894917800}" destId="{02FEA9C9-00B3-C242-BF3D-C037811BBAAA}" srcOrd="1" destOrd="0" presId="urn:microsoft.com/office/officeart/2005/8/layout/hierarchy2"/>
    <dgm:cxn modelId="{7DB6FED1-271F-524B-A15B-2D031E523FD4}" type="presParOf" srcId="{02FEA9C9-00B3-C242-BF3D-C037811BBAAA}" destId="{8783CDC8-69BB-AE4E-8DB2-AABE813EE01C}" srcOrd="0" destOrd="0" presId="urn:microsoft.com/office/officeart/2005/8/layout/hierarchy2"/>
    <dgm:cxn modelId="{FC0D5A84-2032-DC4D-9BEA-26AC7B9EA9BA}" type="presParOf" srcId="{02FEA9C9-00B3-C242-BF3D-C037811BBAAA}" destId="{D8DFD1CC-F40D-C94C-8F49-42D765A12A7C}" srcOrd="1" destOrd="0" presId="urn:microsoft.com/office/officeart/2005/8/layout/hierarchy2"/>
    <dgm:cxn modelId="{6DED2942-16BB-C347-9FD1-7963995D90DC}" type="presParOf" srcId="{D8DFD1CC-F40D-C94C-8F49-42D765A12A7C}" destId="{029BAC60-DCCF-C246-94C7-8382F8ACAA22}" srcOrd="0" destOrd="0" presId="urn:microsoft.com/office/officeart/2005/8/layout/hierarchy2"/>
    <dgm:cxn modelId="{9C91D1DA-790B-9845-8AEC-0D4CDB03B2B0}" type="presParOf" srcId="{029BAC60-DCCF-C246-94C7-8382F8ACAA22}" destId="{BF498D67-8459-5944-9D7D-595E3355CFEE}" srcOrd="0" destOrd="0" presId="urn:microsoft.com/office/officeart/2005/8/layout/hierarchy2"/>
    <dgm:cxn modelId="{87EBCA6B-524D-3E4C-BCAA-D484E3E8108C}" type="presParOf" srcId="{D8DFD1CC-F40D-C94C-8F49-42D765A12A7C}" destId="{3669BB67-C180-D844-A4AE-06CBBAE200B7}" srcOrd="1" destOrd="0" presId="urn:microsoft.com/office/officeart/2005/8/layout/hierarchy2"/>
    <dgm:cxn modelId="{B8970099-D23A-7A4B-8802-297D105AEABB}" type="presParOf" srcId="{3669BB67-C180-D844-A4AE-06CBBAE200B7}" destId="{4138A264-231D-774F-BE9F-E123C38296B1}" srcOrd="0" destOrd="0" presId="urn:microsoft.com/office/officeart/2005/8/layout/hierarchy2"/>
    <dgm:cxn modelId="{71CD9C33-2797-1549-8A2B-43A0B3F36603}" type="presParOf" srcId="{3669BB67-C180-D844-A4AE-06CBBAE200B7}" destId="{22B3F0E3-1E65-9344-81E4-7507ECBE7281}" srcOrd="1" destOrd="0" presId="urn:microsoft.com/office/officeart/2005/8/layout/hierarchy2"/>
    <dgm:cxn modelId="{512D0EC6-1019-6048-BF91-767673B8D5D6}" type="presParOf" srcId="{B1ABCEED-3BAF-9F49-8DEC-4D2894917800}" destId="{D7BA6BFA-AFE6-F54D-AC14-7FC785C8706E}" srcOrd="2" destOrd="0" presId="urn:microsoft.com/office/officeart/2005/8/layout/hierarchy2"/>
    <dgm:cxn modelId="{0DED0628-C875-8C4D-ACF9-3D795897BDB9}" type="presParOf" srcId="{D7BA6BFA-AFE6-F54D-AC14-7FC785C8706E}" destId="{60CD5D3F-57ED-D940-A4E4-4FE355FD86C4}" srcOrd="0" destOrd="0" presId="urn:microsoft.com/office/officeart/2005/8/layout/hierarchy2"/>
    <dgm:cxn modelId="{AE281857-A1AD-5F46-996B-2DB9F1ECB28C}" type="presParOf" srcId="{B1ABCEED-3BAF-9F49-8DEC-4D2894917800}" destId="{4ED27C05-5060-4041-85D1-3C76D4C49815}" srcOrd="3" destOrd="0" presId="urn:microsoft.com/office/officeart/2005/8/layout/hierarchy2"/>
    <dgm:cxn modelId="{E0DF8B95-A6FD-B14F-90D3-797ECA0B5617}" type="presParOf" srcId="{4ED27C05-5060-4041-85D1-3C76D4C49815}" destId="{55A0A3A9-196C-154A-A0A5-21E51AF47A1B}" srcOrd="0" destOrd="0" presId="urn:microsoft.com/office/officeart/2005/8/layout/hierarchy2"/>
    <dgm:cxn modelId="{8EBF00FC-04E4-F44C-847E-F89F874ACF5F}" type="presParOf" srcId="{4ED27C05-5060-4041-85D1-3C76D4C49815}" destId="{83CA0804-7779-BA4C-A020-D5CB104C7561}" srcOrd="1" destOrd="0" presId="urn:microsoft.com/office/officeart/2005/8/layout/hierarchy2"/>
    <dgm:cxn modelId="{DE46E249-C3A9-4645-B3B9-84157FB335AE}" type="presParOf" srcId="{B1ABCEED-3BAF-9F49-8DEC-4D2894917800}" destId="{A559F68B-1C80-A947-BF08-D313E9DB39D9}" srcOrd="4" destOrd="0" presId="urn:microsoft.com/office/officeart/2005/8/layout/hierarchy2"/>
    <dgm:cxn modelId="{B88E4243-D8B5-2F4C-BFC2-237648FF2051}" type="presParOf" srcId="{A559F68B-1C80-A947-BF08-D313E9DB39D9}" destId="{4679D88C-8FA6-AD42-81C6-30F85A094887}" srcOrd="0" destOrd="0" presId="urn:microsoft.com/office/officeart/2005/8/layout/hierarchy2"/>
    <dgm:cxn modelId="{6FCECCC3-1471-0A44-9FA4-07309E60A61E}" type="presParOf" srcId="{B1ABCEED-3BAF-9F49-8DEC-4D2894917800}" destId="{9461FCF5-ADE1-6E46-9D75-8B7C36FBF7F0}" srcOrd="5" destOrd="0" presId="urn:microsoft.com/office/officeart/2005/8/layout/hierarchy2"/>
    <dgm:cxn modelId="{5A0815AC-A642-5846-9F01-5467ACE65CDA}" type="presParOf" srcId="{9461FCF5-ADE1-6E46-9D75-8B7C36FBF7F0}" destId="{0422E6DC-55DD-2944-A5B7-02FCB1B8EE33}" srcOrd="0" destOrd="0" presId="urn:microsoft.com/office/officeart/2005/8/layout/hierarchy2"/>
    <dgm:cxn modelId="{9FB06DBF-3E39-E540-BFAC-C15EF3D7EDC2}" type="presParOf" srcId="{9461FCF5-ADE1-6E46-9D75-8B7C36FBF7F0}" destId="{0CB046FD-0EF7-6F4D-9A90-FA798394322C}" srcOrd="1" destOrd="0" presId="urn:microsoft.com/office/officeart/2005/8/layout/hierarchy2"/>
    <dgm:cxn modelId="{68DF0133-954D-7940-A41E-0DD900C4E2D1}" type="presParOf" srcId="{0CB046FD-0EF7-6F4D-9A90-FA798394322C}" destId="{D2A5257D-C340-F045-92F0-BB063F7FF18B}" srcOrd="0" destOrd="0" presId="urn:microsoft.com/office/officeart/2005/8/layout/hierarchy2"/>
    <dgm:cxn modelId="{5C6A844A-0C5C-E14F-A5BA-21DC9BE4136C}" type="presParOf" srcId="{D2A5257D-C340-F045-92F0-BB063F7FF18B}" destId="{583A6347-06D7-C246-AF73-39F9BC47DB42}" srcOrd="0" destOrd="0" presId="urn:microsoft.com/office/officeart/2005/8/layout/hierarchy2"/>
    <dgm:cxn modelId="{CD0226A7-E13D-4443-B549-86F224C48C7D}" type="presParOf" srcId="{0CB046FD-0EF7-6F4D-9A90-FA798394322C}" destId="{CED8E9C4-638C-7A4E-885E-5EF72265AA84}" srcOrd="1" destOrd="0" presId="urn:microsoft.com/office/officeart/2005/8/layout/hierarchy2"/>
    <dgm:cxn modelId="{B0430E7B-A5D4-5444-9425-5985394FC33B}" type="presParOf" srcId="{CED8E9C4-638C-7A4E-885E-5EF72265AA84}" destId="{94F454B2-4F11-AC43-BCB1-B340B7560EB2}" srcOrd="0" destOrd="0" presId="urn:microsoft.com/office/officeart/2005/8/layout/hierarchy2"/>
    <dgm:cxn modelId="{60663A56-7EFA-9540-BB45-75A3268A0182}" type="presParOf" srcId="{CED8E9C4-638C-7A4E-885E-5EF72265AA84}" destId="{0066F6CE-5B3E-0547-A521-033C568693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CB13D-4860-D140-9C57-8ED9DD381329}">
      <dsp:nvSpPr>
        <dsp:cNvPr id="0" name=""/>
        <dsp:cNvSpPr/>
      </dsp:nvSpPr>
      <dsp:spPr>
        <a:xfrm>
          <a:off x="3592949" y="1572966"/>
          <a:ext cx="1923588" cy="14630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000090"/>
              </a:solidFill>
              <a:latin typeface="Calibri Bold"/>
              <a:cs typeface="Comic Sans MS"/>
            </a:rPr>
            <a:t>Has the following general characteristics </a:t>
          </a:r>
        </a:p>
      </dsp:txBody>
      <dsp:txXfrm>
        <a:off x="3664367" y="1644384"/>
        <a:ext cx="1780752" cy="1320169"/>
      </dsp:txXfrm>
    </dsp:sp>
    <dsp:sp modelId="{EF09DB9C-9AEA-244B-AF48-18065C807BC4}">
      <dsp:nvSpPr>
        <dsp:cNvPr id="0" name=""/>
        <dsp:cNvSpPr/>
      </dsp:nvSpPr>
      <dsp:spPr>
        <a:xfrm rot="16200000">
          <a:off x="4191640" y="1209863"/>
          <a:ext cx="7262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20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E49CE-51E3-B041-9E4A-CEE13814FE1E}">
      <dsp:nvSpPr>
        <dsp:cNvPr id="0" name=""/>
        <dsp:cNvSpPr/>
      </dsp:nvSpPr>
      <dsp:spPr>
        <a:xfrm>
          <a:off x="2762075" y="-133453"/>
          <a:ext cx="3585336" cy="980213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Anatomy is the basis for the systematic categorization of anomalies. </a:t>
          </a:r>
        </a:p>
      </dsp:txBody>
      <dsp:txXfrm>
        <a:off x="2809925" y="-85603"/>
        <a:ext cx="3489636" cy="884513"/>
      </dsp:txXfrm>
    </dsp:sp>
    <dsp:sp modelId="{20EA77EF-378A-DF45-965D-5F5C77E6E543}">
      <dsp:nvSpPr>
        <dsp:cNvPr id="0" name=""/>
        <dsp:cNvSpPr/>
      </dsp:nvSpPr>
      <dsp:spPr>
        <a:xfrm rot="23922">
          <a:off x="5516530" y="2313191"/>
          <a:ext cx="5831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13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261BE-9CD3-504F-B28E-0C1E161E4DC6}">
      <dsp:nvSpPr>
        <dsp:cNvPr id="0" name=""/>
        <dsp:cNvSpPr/>
      </dsp:nvSpPr>
      <dsp:spPr>
        <a:xfrm>
          <a:off x="6099663" y="1626319"/>
          <a:ext cx="3092769" cy="1399323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Deviations of uterine anatomy deriving from the same embryo- logical origin are the basis for the design of the main classes. </a:t>
          </a:r>
        </a:p>
      </dsp:txBody>
      <dsp:txXfrm>
        <a:off x="6167972" y="1694628"/>
        <a:ext cx="2956151" cy="1262705"/>
      </dsp:txXfrm>
    </dsp:sp>
    <dsp:sp modelId="{1CA5256D-A5A1-6B44-88F9-0389398368A9}">
      <dsp:nvSpPr>
        <dsp:cNvPr id="0" name=""/>
        <dsp:cNvSpPr/>
      </dsp:nvSpPr>
      <dsp:spPr>
        <a:xfrm rot="5400000">
          <a:off x="4325512" y="3265202"/>
          <a:ext cx="4584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846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A505B-A6BA-714E-900A-9F4A52CB4E95}">
      <dsp:nvSpPr>
        <dsp:cNvPr id="0" name=""/>
        <dsp:cNvSpPr/>
      </dsp:nvSpPr>
      <dsp:spPr>
        <a:xfrm>
          <a:off x="2762075" y="3494433"/>
          <a:ext cx="3585336" cy="1515704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Anatomical variations of the main classes expressing different degrees of uterine deformity and being clinically significant are the basis for the design of the main sub-classes. </a:t>
          </a:r>
        </a:p>
      </dsp:txBody>
      <dsp:txXfrm>
        <a:off x="2836066" y="3568424"/>
        <a:ext cx="3437354" cy="1367722"/>
      </dsp:txXfrm>
    </dsp:sp>
    <dsp:sp modelId="{95996B2D-5850-0B45-8FEF-538A438F379E}">
      <dsp:nvSpPr>
        <dsp:cNvPr id="0" name=""/>
        <dsp:cNvSpPr/>
      </dsp:nvSpPr>
      <dsp:spPr>
        <a:xfrm rot="10874763">
          <a:off x="3049954" y="2277644"/>
          <a:ext cx="543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305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55503-F2F7-1940-ABDC-F6308B9DA8B7}">
      <dsp:nvSpPr>
        <dsp:cNvPr id="0" name=""/>
        <dsp:cNvSpPr/>
      </dsp:nvSpPr>
      <dsp:spPr>
        <a:xfrm>
          <a:off x="123150" y="1749801"/>
          <a:ext cx="2926868" cy="980213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Cervical and vaginal anomalies are classified in independent supplementary sub-classes</a:t>
          </a:r>
        </a:p>
      </dsp:txBody>
      <dsp:txXfrm>
        <a:off x="171000" y="1797651"/>
        <a:ext cx="2831168" cy="884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1A318-9AB2-CA4B-96BF-3DCEBC7619AC}">
      <dsp:nvSpPr>
        <dsp:cNvPr id="0" name=""/>
        <dsp:cNvSpPr/>
      </dsp:nvSpPr>
      <dsp:spPr>
        <a:xfrm rot="16200000">
          <a:off x="1308434" y="-1426599"/>
          <a:ext cx="3326730" cy="59436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000090"/>
              </a:solidFill>
              <a:latin typeface="Calibri Bold"/>
              <a:cs typeface="Comic Sans MS"/>
            </a:rPr>
            <a:t>Gynecological examination </a:t>
          </a:r>
          <a:r>
            <a:rPr lang="en-US" sz="1800" b="1" i="0" kern="1200" dirty="0">
              <a:latin typeface="Calibri Bold"/>
              <a:cs typeface="Comic Sans MS"/>
            </a:rPr>
            <a:t>with careful evaluation and recording of the external genitalia, vaginal and cervical anatomy. </a:t>
          </a:r>
          <a:endParaRPr lang="en-US" sz="1800" kern="1200" dirty="0"/>
        </a:p>
      </dsp:txBody>
      <dsp:txXfrm rot="5400000">
        <a:off x="-1" y="-118165"/>
        <a:ext cx="5943600" cy="2495048"/>
      </dsp:txXfrm>
    </dsp:sp>
    <dsp:sp modelId="{65A5B25F-14C5-6947-B8F3-C7BACAD222FD}">
      <dsp:nvSpPr>
        <dsp:cNvPr id="0" name=""/>
        <dsp:cNvSpPr/>
      </dsp:nvSpPr>
      <dsp:spPr>
        <a:xfrm>
          <a:off x="5943600" y="-118165"/>
          <a:ext cx="5943600" cy="3326730"/>
        </a:xfrm>
        <a:prstGeom prst="round1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000090"/>
              </a:solidFill>
              <a:latin typeface="Calibri Bold"/>
              <a:cs typeface="Comic Sans MS"/>
            </a:rPr>
            <a:t>2D TV US </a:t>
          </a:r>
          <a:r>
            <a:rPr lang="en-US" sz="1800" b="1" i="0" kern="1200" dirty="0">
              <a:latin typeface="Calibri Bold"/>
              <a:cs typeface="Comic Sans MS"/>
            </a:rPr>
            <a:t>in a predefined and systematic manner where the shape and dimensions of the uterine cavity, uterine wall and external uterine contour should be recorded </a:t>
          </a:r>
        </a:p>
        <a:p>
          <a:pPr marL="0" lvl="0" indent="0" algn="ctr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 Bold"/>
              <a:cs typeface="Comic Sans MS"/>
            </a:rPr>
            <a:t>Measurements from 2D US examination could be used as a reference for the evaluation of uterine anatomy deviations in 3D ultrasound.  </a:t>
          </a:r>
          <a:endParaRPr lang="en-US" sz="1800" kern="1200" dirty="0"/>
        </a:p>
      </dsp:txBody>
      <dsp:txXfrm>
        <a:off x="5943600" y="-118165"/>
        <a:ext cx="5943600" cy="2495048"/>
      </dsp:txXfrm>
    </dsp:sp>
    <dsp:sp modelId="{E127CE0E-D836-5C42-8CBA-30BD2737E4D9}">
      <dsp:nvSpPr>
        <dsp:cNvPr id="0" name=""/>
        <dsp:cNvSpPr/>
      </dsp:nvSpPr>
      <dsp:spPr>
        <a:xfrm rot="10800000">
          <a:off x="0" y="3307668"/>
          <a:ext cx="5943600" cy="3326730"/>
        </a:xfrm>
        <a:prstGeom prst="round1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i="0" kern="1200" dirty="0">
            <a:solidFill>
              <a:srgbClr val="000090"/>
            </a:solidFill>
            <a:latin typeface="Calibri Bold"/>
            <a:cs typeface="Comic Sans MS"/>
          </a:endParaRP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000090"/>
              </a:solidFill>
              <a:latin typeface="Calibri Bold"/>
              <a:cs typeface="Comic Sans MS"/>
            </a:rPr>
            <a:t>3D TV US </a:t>
          </a:r>
          <a:r>
            <a:rPr lang="en-US" sz="1800" b="1" i="0" kern="1200" dirty="0">
              <a:latin typeface="Calibri Bold"/>
              <a:cs typeface="Comic Sans MS"/>
            </a:rPr>
            <a:t>in a predefined and systematic manner where the shape and the deviations from normal cervical and uterine anatomy should be recorded and documented</a:t>
          </a:r>
          <a:endParaRPr lang="en-US" sz="1800" kern="1200" dirty="0"/>
        </a:p>
      </dsp:txBody>
      <dsp:txXfrm rot="10800000">
        <a:off x="0" y="4139351"/>
        <a:ext cx="5943600" cy="2495048"/>
      </dsp:txXfrm>
    </dsp:sp>
    <dsp:sp modelId="{DB21EA1A-F63A-3246-AB41-08BC10754277}">
      <dsp:nvSpPr>
        <dsp:cNvPr id="0" name=""/>
        <dsp:cNvSpPr/>
      </dsp:nvSpPr>
      <dsp:spPr>
        <a:xfrm rot="5400000">
          <a:off x="6975584" y="1750594"/>
          <a:ext cx="3799392" cy="5943600"/>
        </a:xfrm>
        <a:prstGeom prst="round1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660066"/>
              </a:solidFill>
              <a:latin typeface="Calibri Bold"/>
              <a:cs typeface="Comic Sans MS"/>
            </a:rPr>
            <a:t>Patients with - subfertility, recurrent IVF failures or recurrent pregnancy losses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solidFill>
                <a:srgbClr val="13009C"/>
              </a:solidFill>
              <a:latin typeface="Calibri Bold"/>
              <a:cs typeface="Comic Sans MS"/>
            </a:rPr>
            <a:t>HyCoSy</a:t>
          </a:r>
          <a:r>
            <a:rPr lang="en-US" sz="1800" b="1" i="0" kern="1200" dirty="0">
              <a:solidFill>
                <a:srgbClr val="13009C"/>
              </a:solidFill>
              <a:latin typeface="Calibri Bold"/>
              <a:cs typeface="Comic Sans MS"/>
            </a:rPr>
            <a:t> or 2D or 3D SHG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0000FF"/>
              </a:solidFill>
              <a:latin typeface="Calibri Bold"/>
              <a:cs typeface="Comic Sans MS"/>
            </a:rPr>
            <a:t>MRI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000090"/>
              </a:solidFill>
              <a:latin typeface="Calibri Bold"/>
              <a:cs typeface="Comic Sans MS"/>
            </a:rPr>
            <a:t>Hysteroscopy and Laparoscopy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 Bold"/>
              <a:cs typeface="Comic Sans MS"/>
            </a:rPr>
            <a:t>in the context of concomitant surgical treatment of any discovered pathology only by endoscopic surgeons with experience in management of complex female genital anomalies  </a:t>
          </a:r>
          <a:endParaRPr lang="en-US" sz="1800" kern="1200" dirty="0"/>
        </a:p>
      </dsp:txBody>
      <dsp:txXfrm rot="-5400000">
        <a:off x="5903480" y="3772546"/>
        <a:ext cx="5943600" cy="2849544"/>
      </dsp:txXfrm>
    </dsp:sp>
    <dsp:sp modelId="{FA40F527-FC53-2147-8370-A515DFAE7D39}">
      <dsp:nvSpPr>
        <dsp:cNvPr id="0" name=""/>
        <dsp:cNvSpPr/>
      </dsp:nvSpPr>
      <dsp:spPr>
        <a:xfrm>
          <a:off x="4120400" y="2529030"/>
          <a:ext cx="3566160" cy="1083183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800000"/>
              </a:solidFill>
              <a:latin typeface="Calibri Bold"/>
              <a:cs typeface="Comic Sans MS"/>
            </a:rPr>
            <a:t>Diagnosis of female genital anomalies </a:t>
          </a:r>
          <a:endParaRPr lang="en-US" sz="2400" kern="1200" dirty="0">
            <a:solidFill>
              <a:srgbClr val="800000"/>
            </a:solidFill>
          </a:endParaRPr>
        </a:p>
      </dsp:txBody>
      <dsp:txXfrm>
        <a:off x="4173277" y="2581907"/>
        <a:ext cx="3460406" cy="977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F7AB6-DAF3-9F45-BEDF-41CF2441E540}">
      <dsp:nvSpPr>
        <dsp:cNvPr id="0" name=""/>
        <dsp:cNvSpPr/>
      </dsp:nvSpPr>
      <dsp:spPr>
        <a:xfrm>
          <a:off x="0" y="2081"/>
          <a:ext cx="2425358" cy="1212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 err="1">
              <a:solidFill>
                <a:srgbClr val="800000"/>
              </a:solidFill>
              <a:latin typeface="Calibri Bold"/>
              <a:cs typeface="Comic Sans MS"/>
            </a:rPr>
            <a:t>Unicornuate</a:t>
          </a:r>
          <a:r>
            <a:rPr lang="en-US" sz="3200" b="1" i="0" kern="1200" dirty="0">
              <a:solidFill>
                <a:srgbClr val="800000"/>
              </a:solidFill>
              <a:latin typeface="Calibri Bold"/>
              <a:cs typeface="Comic Sans MS"/>
            </a:rPr>
            <a:t> uterus</a:t>
          </a:r>
        </a:p>
      </dsp:txBody>
      <dsp:txXfrm>
        <a:off x="35518" y="37599"/>
        <a:ext cx="2354322" cy="1141643"/>
      </dsp:txXfrm>
    </dsp:sp>
    <dsp:sp modelId="{8CED7B41-0532-6D41-B324-1ECBFB0A139E}">
      <dsp:nvSpPr>
        <dsp:cNvPr id="0" name=""/>
        <dsp:cNvSpPr/>
      </dsp:nvSpPr>
      <dsp:spPr>
        <a:xfrm>
          <a:off x="242535" y="1214761"/>
          <a:ext cx="128232" cy="103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740"/>
              </a:lnTo>
              <a:lnTo>
                <a:pt x="128232" y="10307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73E15-002D-DB4F-ADF7-C765D979C9EB}">
      <dsp:nvSpPr>
        <dsp:cNvPr id="0" name=""/>
        <dsp:cNvSpPr/>
      </dsp:nvSpPr>
      <dsp:spPr>
        <a:xfrm>
          <a:off x="370768" y="1524891"/>
          <a:ext cx="4282290" cy="1441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Careful evaluation for a rudimentary horn or a possible vaginal septum and associated complete contralateral duplication is required</a:t>
          </a:r>
        </a:p>
      </dsp:txBody>
      <dsp:txXfrm>
        <a:off x="412980" y="1567103"/>
        <a:ext cx="4197866" cy="1356796"/>
      </dsp:txXfrm>
    </dsp:sp>
    <dsp:sp modelId="{E89AF624-2244-4C41-BA4A-A0F0095EA5B6}">
      <dsp:nvSpPr>
        <dsp:cNvPr id="0" name=""/>
        <dsp:cNvSpPr/>
      </dsp:nvSpPr>
      <dsp:spPr>
        <a:xfrm>
          <a:off x="242535" y="1214761"/>
          <a:ext cx="128232" cy="2590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767"/>
              </a:lnTo>
              <a:lnTo>
                <a:pt x="128232" y="25907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80B75-84F9-B848-9A60-805C71D36265}">
      <dsp:nvSpPr>
        <dsp:cNvPr id="0" name=""/>
        <dsp:cNvSpPr/>
      </dsp:nvSpPr>
      <dsp:spPr>
        <a:xfrm>
          <a:off x="370768" y="3084918"/>
          <a:ext cx="4282290" cy="1441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Expectant management is warranted if the patient’s history is unremarkable, that is, no previous episodes of repeated pregnancy loss, second-trimester loss, preterm </a:t>
          </a:r>
          <a:r>
            <a:rPr lang="en-US" sz="1600" b="1" i="0" kern="1200" dirty="0" err="1">
              <a:latin typeface="Calibri Bold"/>
              <a:cs typeface="Comic Sans MS"/>
            </a:rPr>
            <a:t>labour</a:t>
          </a:r>
          <a:r>
            <a:rPr lang="en-US" sz="1600" b="1" i="0" kern="1200" dirty="0">
              <a:latin typeface="Calibri Bold"/>
              <a:cs typeface="Comic Sans MS"/>
            </a:rPr>
            <a:t> or preterm birth have occurred</a:t>
          </a:r>
        </a:p>
      </dsp:txBody>
      <dsp:txXfrm>
        <a:off x="412980" y="3127130"/>
        <a:ext cx="4197866" cy="1356796"/>
      </dsp:txXfrm>
    </dsp:sp>
    <dsp:sp modelId="{F59D7FFD-6509-E547-8B63-8D4DE50FD735}">
      <dsp:nvSpPr>
        <dsp:cNvPr id="0" name=""/>
        <dsp:cNvSpPr/>
      </dsp:nvSpPr>
      <dsp:spPr>
        <a:xfrm>
          <a:off x="242535" y="1214761"/>
          <a:ext cx="128232" cy="4608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8698"/>
              </a:lnTo>
              <a:lnTo>
                <a:pt x="128232" y="46086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60FDF-10D7-0742-A783-CE11F80CC47C}">
      <dsp:nvSpPr>
        <dsp:cNvPr id="0" name=""/>
        <dsp:cNvSpPr/>
      </dsp:nvSpPr>
      <dsp:spPr>
        <a:xfrm>
          <a:off x="370768" y="5012528"/>
          <a:ext cx="4282290" cy="162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There are no surgical options for the </a:t>
          </a:r>
          <a:r>
            <a:rPr lang="en-US" sz="1600" b="1" i="0" kern="1200" dirty="0" err="1">
              <a:latin typeface="Calibri Bold"/>
              <a:cs typeface="Comic Sans MS"/>
            </a:rPr>
            <a:t>unicornuate</a:t>
          </a:r>
          <a:r>
            <a:rPr lang="en-US" sz="1600" b="1" i="0" kern="1200" dirty="0">
              <a:latin typeface="Calibri Bold"/>
              <a:cs typeface="Comic Sans MS"/>
            </a:rPr>
            <a:t> uterus - monitored as if at risk for preterm </a:t>
          </a:r>
          <a:r>
            <a:rPr lang="en-US" sz="1600" b="1" i="0" kern="1200" dirty="0" err="1">
              <a:latin typeface="Calibri Bold"/>
              <a:cs typeface="Comic Sans MS"/>
            </a:rPr>
            <a:t>labour</a:t>
          </a:r>
          <a:r>
            <a:rPr lang="en-US" sz="1600" b="1" i="0" kern="1200" dirty="0">
              <a:latin typeface="Calibri Bold"/>
              <a:cs typeface="Comic Sans MS"/>
            </a:rPr>
            <a:t>, preterm rupture of the membranes, preterm dilatation or cervical incompetence by serial clinical examinations and ultrasound examinations measuring the cervical length</a:t>
          </a:r>
        </a:p>
      </dsp:txBody>
      <dsp:txXfrm>
        <a:off x="418271" y="5060031"/>
        <a:ext cx="4187284" cy="1526855"/>
      </dsp:txXfrm>
    </dsp:sp>
    <dsp:sp modelId="{B060F202-432D-0643-8351-1774E5A16A99}">
      <dsp:nvSpPr>
        <dsp:cNvPr id="0" name=""/>
        <dsp:cNvSpPr/>
      </dsp:nvSpPr>
      <dsp:spPr>
        <a:xfrm>
          <a:off x="5085063" y="0"/>
          <a:ext cx="2425358" cy="1212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rgbClr val="800000"/>
              </a:solidFill>
              <a:latin typeface="Calibri Bold"/>
              <a:cs typeface="Comic Sans MS"/>
            </a:rPr>
            <a:t>Rudimentary Horn </a:t>
          </a:r>
        </a:p>
      </dsp:txBody>
      <dsp:txXfrm>
        <a:off x="5120581" y="35518"/>
        <a:ext cx="2354322" cy="1141643"/>
      </dsp:txXfrm>
    </dsp:sp>
    <dsp:sp modelId="{B0F526FD-34B1-FB40-A5AF-1DCF0A7575EC}">
      <dsp:nvSpPr>
        <dsp:cNvPr id="0" name=""/>
        <dsp:cNvSpPr/>
      </dsp:nvSpPr>
      <dsp:spPr>
        <a:xfrm>
          <a:off x="5327599" y="1212679"/>
          <a:ext cx="225829" cy="930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157"/>
              </a:lnTo>
              <a:lnTo>
                <a:pt x="225829" y="93015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253CD-41E9-5F4F-A2F4-7F05D6F6711D}">
      <dsp:nvSpPr>
        <dsp:cNvPr id="0" name=""/>
        <dsp:cNvSpPr/>
      </dsp:nvSpPr>
      <dsp:spPr>
        <a:xfrm>
          <a:off x="5553429" y="1536496"/>
          <a:ext cx="3381007" cy="1212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Functioning endometrium - Consideration should be given to removing the horn if the horn is non- communicating</a:t>
          </a:r>
          <a:br>
            <a:rPr lang="en-US" sz="1600" b="1" i="0" kern="1200" dirty="0">
              <a:latin typeface="Calibri Bold"/>
              <a:cs typeface="Comic Sans MS"/>
            </a:rPr>
          </a:br>
          <a:endParaRPr lang="en-US" sz="1600" b="1" i="0" kern="1200" dirty="0">
            <a:latin typeface="Calibri Bold"/>
            <a:cs typeface="Comic Sans MS"/>
          </a:endParaRPr>
        </a:p>
      </dsp:txBody>
      <dsp:txXfrm>
        <a:off x="5588947" y="1572014"/>
        <a:ext cx="3309971" cy="1141643"/>
      </dsp:txXfrm>
    </dsp:sp>
    <dsp:sp modelId="{65934646-E261-4841-9330-D646EAFF25FA}">
      <dsp:nvSpPr>
        <dsp:cNvPr id="0" name=""/>
        <dsp:cNvSpPr/>
      </dsp:nvSpPr>
      <dsp:spPr>
        <a:xfrm>
          <a:off x="5327599" y="1212679"/>
          <a:ext cx="242535" cy="282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027"/>
              </a:lnTo>
              <a:lnTo>
                <a:pt x="242535" y="282102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B39D4-2C13-594D-AFF5-FB651BB6D9E5}">
      <dsp:nvSpPr>
        <dsp:cNvPr id="0" name=""/>
        <dsp:cNvSpPr/>
      </dsp:nvSpPr>
      <dsp:spPr>
        <a:xfrm>
          <a:off x="5570134" y="3069044"/>
          <a:ext cx="3381007" cy="1929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Horn communicates with the cervix - individualization of care is </a:t>
          </a:r>
          <a:r>
            <a:rPr lang="en-US" sz="1600" b="1" i="0" kern="1200" dirty="0" err="1">
              <a:latin typeface="Calibri Bold"/>
              <a:cs typeface="Comic Sans MS"/>
            </a:rPr>
            <a:t>warrante</a:t>
          </a:r>
          <a:r>
            <a:rPr lang="en-US" sz="1600" b="1" i="0" kern="1200" dirty="0">
              <a:latin typeface="Calibri Bold"/>
              <a:cs typeface="Comic Sans MS"/>
            </a:rPr>
            <a:t> In most cases, the horn will be small and although the prospect of pregnancy and live birth low, surgical intervention is warranted. In this setting, excision may be required </a:t>
          </a:r>
        </a:p>
      </dsp:txBody>
      <dsp:txXfrm>
        <a:off x="5626642" y="3125552"/>
        <a:ext cx="3267991" cy="1816308"/>
      </dsp:txXfrm>
    </dsp:sp>
    <dsp:sp modelId="{627B4A10-F804-1044-ABFA-BC10416F9484}">
      <dsp:nvSpPr>
        <dsp:cNvPr id="0" name=""/>
        <dsp:cNvSpPr/>
      </dsp:nvSpPr>
      <dsp:spPr>
        <a:xfrm>
          <a:off x="5327599" y="1212679"/>
          <a:ext cx="242535" cy="4815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5371"/>
              </a:lnTo>
              <a:lnTo>
                <a:pt x="242535" y="48153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5407F-4E60-DB43-B6FB-450CF28C7880}">
      <dsp:nvSpPr>
        <dsp:cNvPr id="0" name=""/>
        <dsp:cNvSpPr/>
      </dsp:nvSpPr>
      <dsp:spPr>
        <a:xfrm>
          <a:off x="5570134" y="5421710"/>
          <a:ext cx="3381007" cy="1212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No functioning endometrium and only a rudimentary non-communicating horn present - No intervention is needed </a:t>
          </a:r>
        </a:p>
      </dsp:txBody>
      <dsp:txXfrm>
        <a:off x="5605652" y="5457228"/>
        <a:ext cx="3309971" cy="1141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96441-86F3-B24B-862A-D701386E8A2C}">
      <dsp:nvSpPr>
        <dsp:cNvPr id="0" name=""/>
        <dsp:cNvSpPr/>
      </dsp:nvSpPr>
      <dsp:spPr>
        <a:xfrm>
          <a:off x="4715881" y="2147212"/>
          <a:ext cx="3360244" cy="409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96"/>
              </a:lnTo>
              <a:lnTo>
                <a:pt x="3360244" y="203096"/>
              </a:lnTo>
              <a:lnTo>
                <a:pt x="3360244" y="4091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74A6D-3352-114E-8D20-8294B822489F}">
      <dsp:nvSpPr>
        <dsp:cNvPr id="0" name=""/>
        <dsp:cNvSpPr/>
      </dsp:nvSpPr>
      <dsp:spPr>
        <a:xfrm>
          <a:off x="4715881" y="2147212"/>
          <a:ext cx="981282" cy="424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757"/>
              </a:lnTo>
              <a:lnTo>
                <a:pt x="981282" y="218757"/>
              </a:lnTo>
              <a:lnTo>
                <a:pt x="981282" y="4248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11EDB-74CD-F74B-989F-FC09FA76BA82}">
      <dsp:nvSpPr>
        <dsp:cNvPr id="0" name=""/>
        <dsp:cNvSpPr/>
      </dsp:nvSpPr>
      <dsp:spPr>
        <a:xfrm>
          <a:off x="3322460" y="2147212"/>
          <a:ext cx="1393420" cy="424826"/>
        </a:xfrm>
        <a:custGeom>
          <a:avLst/>
          <a:gdLst/>
          <a:ahLst/>
          <a:cxnLst/>
          <a:rect l="0" t="0" r="0" b="0"/>
          <a:pathLst>
            <a:path>
              <a:moveTo>
                <a:pt x="1393420" y="0"/>
              </a:moveTo>
              <a:lnTo>
                <a:pt x="1393420" y="218757"/>
              </a:lnTo>
              <a:lnTo>
                <a:pt x="0" y="218757"/>
              </a:lnTo>
              <a:lnTo>
                <a:pt x="0" y="4248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8B6BC-17F5-8945-94D3-9A5D5957A72E}">
      <dsp:nvSpPr>
        <dsp:cNvPr id="0" name=""/>
        <dsp:cNvSpPr/>
      </dsp:nvSpPr>
      <dsp:spPr>
        <a:xfrm>
          <a:off x="981282" y="2147212"/>
          <a:ext cx="3734598" cy="424826"/>
        </a:xfrm>
        <a:custGeom>
          <a:avLst/>
          <a:gdLst/>
          <a:ahLst/>
          <a:cxnLst/>
          <a:rect l="0" t="0" r="0" b="0"/>
          <a:pathLst>
            <a:path>
              <a:moveTo>
                <a:pt x="3734598" y="0"/>
              </a:moveTo>
              <a:lnTo>
                <a:pt x="3734598" y="218757"/>
              </a:lnTo>
              <a:lnTo>
                <a:pt x="0" y="218757"/>
              </a:lnTo>
              <a:lnTo>
                <a:pt x="0" y="4248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3115E-B7EB-824D-8DBB-C5C6AE5D814F}">
      <dsp:nvSpPr>
        <dsp:cNvPr id="0" name=""/>
        <dsp:cNvSpPr/>
      </dsp:nvSpPr>
      <dsp:spPr>
        <a:xfrm>
          <a:off x="3734598" y="1369026"/>
          <a:ext cx="1962564" cy="77818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800000"/>
              </a:solidFill>
              <a:latin typeface="Calibri Bold"/>
              <a:cs typeface="Comic Sans MS"/>
            </a:rPr>
            <a:t>Septate Uterus</a:t>
          </a:r>
        </a:p>
      </dsp:txBody>
      <dsp:txXfrm>
        <a:off x="3734598" y="1369026"/>
        <a:ext cx="1962564" cy="778186"/>
      </dsp:txXfrm>
    </dsp:sp>
    <dsp:sp modelId="{77E8E1CF-DF74-4741-BA51-42EEB495D486}">
      <dsp:nvSpPr>
        <dsp:cNvPr id="0" name=""/>
        <dsp:cNvSpPr/>
      </dsp:nvSpPr>
      <dsp:spPr>
        <a:xfrm>
          <a:off x="0" y="2572039"/>
          <a:ext cx="1962564" cy="9812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i="0" kern="1200" dirty="0">
            <a:latin typeface="Calibri Bold"/>
            <a:cs typeface="Comic Sans M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 Bold"/>
              <a:cs typeface="Comic Sans MS"/>
            </a:rPr>
            <a:t>Hysteroscopic approach </a:t>
          </a:r>
          <a:br>
            <a:rPr lang="en-US" sz="1800" b="1" i="0" kern="1200" dirty="0">
              <a:latin typeface="Calibri Bold"/>
              <a:cs typeface="Comic Sans MS"/>
            </a:rPr>
          </a:br>
          <a:endParaRPr lang="en-US" sz="1800" b="1" i="0" kern="1200" dirty="0">
            <a:latin typeface="Calibri Bold"/>
            <a:cs typeface="Comic Sans MS"/>
          </a:endParaRPr>
        </a:p>
      </dsp:txBody>
      <dsp:txXfrm>
        <a:off x="0" y="2572039"/>
        <a:ext cx="1962564" cy="981282"/>
      </dsp:txXfrm>
    </dsp:sp>
    <dsp:sp modelId="{EB98FA44-0317-0343-B281-364872A4D56F}">
      <dsp:nvSpPr>
        <dsp:cNvPr id="0" name=""/>
        <dsp:cNvSpPr/>
      </dsp:nvSpPr>
      <dsp:spPr>
        <a:xfrm>
          <a:off x="2341177" y="2572039"/>
          <a:ext cx="1962564" cy="98128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 Bold"/>
              <a:cs typeface="Comic Sans MS"/>
            </a:rPr>
            <a:t>Trans-abdominal approach </a:t>
          </a:r>
        </a:p>
      </dsp:txBody>
      <dsp:txXfrm>
        <a:off x="2341177" y="2572039"/>
        <a:ext cx="1962564" cy="981282"/>
      </dsp:txXfrm>
    </dsp:sp>
    <dsp:sp modelId="{6E7C7BCC-6819-A14E-BDD5-50290C371294}">
      <dsp:nvSpPr>
        <dsp:cNvPr id="0" name=""/>
        <dsp:cNvSpPr/>
      </dsp:nvSpPr>
      <dsp:spPr>
        <a:xfrm>
          <a:off x="4715881" y="2572039"/>
          <a:ext cx="1962564" cy="981282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 Bold"/>
              <a:cs typeface="Comic Sans MS"/>
            </a:rPr>
            <a:t>Post-operative interventions </a:t>
          </a:r>
        </a:p>
      </dsp:txBody>
      <dsp:txXfrm>
        <a:off x="4715881" y="2572039"/>
        <a:ext cx="1962564" cy="981282"/>
      </dsp:txXfrm>
    </dsp:sp>
    <dsp:sp modelId="{C42CCB68-DE84-AD41-B8BE-AB4998BDF4DC}">
      <dsp:nvSpPr>
        <dsp:cNvPr id="0" name=""/>
        <dsp:cNvSpPr/>
      </dsp:nvSpPr>
      <dsp:spPr>
        <a:xfrm>
          <a:off x="7094843" y="2556377"/>
          <a:ext cx="1962564" cy="98128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 Bold"/>
              <a:cs typeface="Comic Sans MS"/>
            </a:rPr>
            <a:t>Assisted reproduction treatment </a:t>
          </a:r>
        </a:p>
      </dsp:txBody>
      <dsp:txXfrm>
        <a:off x="7094843" y="2556377"/>
        <a:ext cx="1962564" cy="9812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82F30-1B75-7543-9B6D-19C8335D15FA}">
      <dsp:nvSpPr>
        <dsp:cNvPr id="0" name=""/>
        <dsp:cNvSpPr/>
      </dsp:nvSpPr>
      <dsp:spPr>
        <a:xfrm>
          <a:off x="4658" y="2713293"/>
          <a:ext cx="1998088" cy="999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800000"/>
              </a:solidFill>
              <a:latin typeface="Calibri Bold"/>
              <a:cs typeface="Comic Sans MS"/>
            </a:rPr>
            <a:t>Bicornuate Uterus</a:t>
          </a:r>
        </a:p>
      </dsp:txBody>
      <dsp:txXfrm>
        <a:off x="33919" y="2742554"/>
        <a:ext cx="1939566" cy="940522"/>
      </dsp:txXfrm>
    </dsp:sp>
    <dsp:sp modelId="{0AA7509B-5BAF-FC4E-9AE4-FFC09AD2965D}">
      <dsp:nvSpPr>
        <dsp:cNvPr id="0" name=""/>
        <dsp:cNvSpPr/>
      </dsp:nvSpPr>
      <dsp:spPr>
        <a:xfrm rot="17276462">
          <a:off x="1065588" y="1910998"/>
          <a:ext cx="2708697" cy="26648"/>
        </a:xfrm>
        <a:custGeom>
          <a:avLst/>
          <a:gdLst/>
          <a:ahLst/>
          <a:cxnLst/>
          <a:rect l="0" t="0" r="0" b="0"/>
          <a:pathLst>
            <a:path>
              <a:moveTo>
                <a:pt x="0" y="13324"/>
              </a:moveTo>
              <a:lnTo>
                <a:pt x="2708697" y="133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rgbClr val="800000"/>
            </a:solidFill>
          </a:endParaRPr>
        </a:p>
      </dsp:txBody>
      <dsp:txXfrm>
        <a:off x="2352220" y="1856605"/>
        <a:ext cx="135434" cy="135434"/>
      </dsp:txXfrm>
    </dsp:sp>
    <dsp:sp modelId="{8783CDC8-69BB-AE4E-8DB2-AABE813EE01C}">
      <dsp:nvSpPr>
        <dsp:cNvPr id="0" name=""/>
        <dsp:cNvSpPr/>
      </dsp:nvSpPr>
      <dsp:spPr>
        <a:xfrm>
          <a:off x="2837128" y="3924"/>
          <a:ext cx="1998088" cy="1263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13009C"/>
              </a:solidFill>
              <a:latin typeface="Calibri Bold"/>
              <a:cs typeface="Comic Sans MS"/>
            </a:rPr>
            <a:t>Evaluation for pregnancy loss or adverse obstetric outcome </a:t>
          </a:r>
        </a:p>
      </dsp:txBody>
      <dsp:txXfrm>
        <a:off x="2874144" y="40940"/>
        <a:ext cx="1924056" cy="1189779"/>
      </dsp:txXfrm>
    </dsp:sp>
    <dsp:sp modelId="{029BAC60-DCCF-C246-94C7-8382F8ACAA22}">
      <dsp:nvSpPr>
        <dsp:cNvPr id="0" name=""/>
        <dsp:cNvSpPr/>
      </dsp:nvSpPr>
      <dsp:spPr>
        <a:xfrm rot="16506">
          <a:off x="4835212" y="624469"/>
          <a:ext cx="818066" cy="26648"/>
        </a:xfrm>
        <a:custGeom>
          <a:avLst/>
          <a:gdLst/>
          <a:ahLst/>
          <a:cxnLst/>
          <a:rect l="0" t="0" r="0" b="0"/>
          <a:pathLst>
            <a:path>
              <a:moveTo>
                <a:pt x="0" y="13324"/>
              </a:moveTo>
              <a:lnTo>
                <a:pt x="818066" y="133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800000"/>
            </a:solidFill>
          </a:endParaRPr>
        </a:p>
      </dsp:txBody>
      <dsp:txXfrm>
        <a:off x="5223794" y="617342"/>
        <a:ext cx="40903" cy="40903"/>
      </dsp:txXfrm>
    </dsp:sp>
    <dsp:sp modelId="{4138A264-231D-774F-BE9F-E123C38296B1}">
      <dsp:nvSpPr>
        <dsp:cNvPr id="0" name=""/>
        <dsp:cNvSpPr/>
      </dsp:nvSpPr>
      <dsp:spPr>
        <a:xfrm>
          <a:off x="5653274" y="0"/>
          <a:ext cx="3399707" cy="1279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dirty="0">
            <a:solidFill>
              <a:srgbClr val="800000"/>
            </a:solidFill>
            <a:latin typeface="Calibri Bold"/>
            <a:cs typeface="Comic Sans M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800000"/>
              </a:solidFill>
              <a:latin typeface="Calibri Bold"/>
              <a:cs typeface="Comic Sans MS"/>
            </a:rPr>
            <a:t>If detected, consideration may be given to surgery and unification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800000"/>
              </a:solidFill>
              <a:latin typeface="Calibri Bold"/>
              <a:cs typeface="Comic Sans MS"/>
            </a:rPr>
            <a:t> Careful patient selection is essential</a:t>
          </a:r>
          <a:br>
            <a:rPr lang="en-US" sz="1800" b="1" i="0" kern="1200" dirty="0">
              <a:solidFill>
                <a:srgbClr val="800000"/>
              </a:solidFill>
              <a:latin typeface="Calibri Bold"/>
              <a:cs typeface="Comic Sans MS"/>
            </a:rPr>
          </a:br>
          <a:endParaRPr lang="en-US" sz="1800" b="1" i="0" kern="1200" dirty="0">
            <a:solidFill>
              <a:srgbClr val="800000"/>
            </a:solidFill>
            <a:latin typeface="Calibri Bold"/>
            <a:cs typeface="Comic Sans MS"/>
          </a:endParaRPr>
        </a:p>
      </dsp:txBody>
      <dsp:txXfrm>
        <a:off x="5690750" y="37476"/>
        <a:ext cx="3324755" cy="1204564"/>
      </dsp:txXfrm>
    </dsp:sp>
    <dsp:sp modelId="{D7BA6BFA-AFE6-F54D-AC14-7FC785C8706E}">
      <dsp:nvSpPr>
        <dsp:cNvPr id="0" name=""/>
        <dsp:cNvSpPr/>
      </dsp:nvSpPr>
      <dsp:spPr>
        <a:xfrm rot="21441574">
          <a:off x="2002273" y="3178970"/>
          <a:ext cx="890874" cy="26648"/>
        </a:xfrm>
        <a:custGeom>
          <a:avLst/>
          <a:gdLst/>
          <a:ahLst/>
          <a:cxnLst/>
          <a:rect l="0" t="0" r="0" b="0"/>
          <a:pathLst>
            <a:path>
              <a:moveTo>
                <a:pt x="0" y="13324"/>
              </a:moveTo>
              <a:lnTo>
                <a:pt x="890874" y="133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800000"/>
            </a:solidFill>
          </a:endParaRPr>
        </a:p>
      </dsp:txBody>
      <dsp:txXfrm>
        <a:off x="2425439" y="3170022"/>
        <a:ext cx="44543" cy="44543"/>
      </dsp:txXfrm>
    </dsp:sp>
    <dsp:sp modelId="{55A0A3A9-196C-154A-A0A5-21E51AF47A1B}">
      <dsp:nvSpPr>
        <dsp:cNvPr id="0" name=""/>
        <dsp:cNvSpPr/>
      </dsp:nvSpPr>
      <dsp:spPr>
        <a:xfrm>
          <a:off x="2892675" y="2672252"/>
          <a:ext cx="1998088" cy="999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13009C"/>
              </a:solidFill>
              <a:latin typeface="Calibri Bold"/>
              <a:cs typeface="Comic Sans MS"/>
            </a:rPr>
            <a:t>Routine evaluation </a:t>
          </a:r>
        </a:p>
      </dsp:txBody>
      <dsp:txXfrm>
        <a:off x="2921936" y="2701513"/>
        <a:ext cx="1939566" cy="940522"/>
      </dsp:txXfrm>
    </dsp:sp>
    <dsp:sp modelId="{A559F68B-1C80-A947-BF08-D313E9DB39D9}">
      <dsp:nvSpPr>
        <dsp:cNvPr id="0" name=""/>
        <dsp:cNvSpPr/>
      </dsp:nvSpPr>
      <dsp:spPr>
        <a:xfrm rot="4167623">
          <a:off x="1071183" y="4543325"/>
          <a:ext cx="2870123" cy="26648"/>
        </a:xfrm>
        <a:custGeom>
          <a:avLst/>
          <a:gdLst/>
          <a:ahLst/>
          <a:cxnLst/>
          <a:rect l="0" t="0" r="0" b="0"/>
          <a:pathLst>
            <a:path>
              <a:moveTo>
                <a:pt x="0" y="13324"/>
              </a:moveTo>
              <a:lnTo>
                <a:pt x="2870123" y="133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rgbClr val="800000"/>
            </a:solidFill>
          </a:endParaRPr>
        </a:p>
      </dsp:txBody>
      <dsp:txXfrm>
        <a:off x="2434492" y="4484896"/>
        <a:ext cx="143506" cy="143506"/>
      </dsp:txXfrm>
    </dsp:sp>
    <dsp:sp modelId="{0422E6DC-55DD-2944-A5B7-02FCB1B8EE33}">
      <dsp:nvSpPr>
        <dsp:cNvPr id="0" name=""/>
        <dsp:cNvSpPr/>
      </dsp:nvSpPr>
      <dsp:spPr>
        <a:xfrm>
          <a:off x="3009743" y="5400962"/>
          <a:ext cx="1998088" cy="999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13009C"/>
              </a:solidFill>
              <a:latin typeface="Calibri Bold"/>
              <a:cs typeface="Comic Sans MS"/>
            </a:rPr>
            <a:t>Pregnancy </a:t>
          </a:r>
        </a:p>
      </dsp:txBody>
      <dsp:txXfrm>
        <a:off x="3039004" y="5430223"/>
        <a:ext cx="1939566" cy="940522"/>
      </dsp:txXfrm>
    </dsp:sp>
    <dsp:sp modelId="{D2A5257D-C340-F045-92F0-BB063F7FF18B}">
      <dsp:nvSpPr>
        <dsp:cNvPr id="0" name=""/>
        <dsp:cNvSpPr/>
      </dsp:nvSpPr>
      <dsp:spPr>
        <a:xfrm rot="102454">
          <a:off x="5007699" y="5896045"/>
          <a:ext cx="596394" cy="26648"/>
        </a:xfrm>
        <a:custGeom>
          <a:avLst/>
          <a:gdLst/>
          <a:ahLst/>
          <a:cxnLst/>
          <a:rect l="0" t="0" r="0" b="0"/>
          <a:pathLst>
            <a:path>
              <a:moveTo>
                <a:pt x="0" y="13324"/>
              </a:moveTo>
              <a:lnTo>
                <a:pt x="596394" y="133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800000"/>
            </a:solidFill>
          </a:endParaRPr>
        </a:p>
      </dsp:txBody>
      <dsp:txXfrm>
        <a:off x="5290987" y="5894460"/>
        <a:ext cx="29819" cy="29819"/>
      </dsp:txXfrm>
    </dsp:sp>
    <dsp:sp modelId="{94F454B2-4F11-AC43-BCB1-B340B7560EB2}">
      <dsp:nvSpPr>
        <dsp:cNvPr id="0" name=""/>
        <dsp:cNvSpPr/>
      </dsp:nvSpPr>
      <dsp:spPr>
        <a:xfrm>
          <a:off x="5603961" y="5088429"/>
          <a:ext cx="3492119" cy="1659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tx1"/>
              </a:solidFill>
              <a:latin typeface="Calibri Bold"/>
              <a:cs typeface="Comic Sans MS"/>
            </a:rPr>
            <a:t>In either case, aggressive prenatal monitoring for early signs of preterm </a:t>
          </a:r>
          <a:r>
            <a:rPr lang="en-US" sz="1800" b="1" i="0" kern="1200" dirty="0" err="1">
              <a:solidFill>
                <a:schemeClr val="tx1"/>
              </a:solidFill>
              <a:latin typeface="Calibri Bold"/>
              <a:cs typeface="Comic Sans MS"/>
            </a:rPr>
            <a:t>labour</a:t>
          </a:r>
          <a:r>
            <a:rPr lang="en-US" sz="1800" b="1" i="0" kern="1200" dirty="0">
              <a:solidFill>
                <a:schemeClr val="tx1"/>
              </a:solidFill>
              <a:latin typeface="Calibri Bold"/>
              <a:cs typeface="Comic Sans MS"/>
            </a:rPr>
            <a:t>, such as cervical length shortening, or intrauterine growth restriction is required. </a:t>
          </a:r>
        </a:p>
      </dsp:txBody>
      <dsp:txXfrm>
        <a:off x="5652571" y="5137039"/>
        <a:ext cx="3394899" cy="1562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B440-B8A8-D445-B849-4EB242F59F7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F91-35EA-044B-B248-4F856AD7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B440-B8A8-D445-B849-4EB242F59F7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F91-35EA-044B-B248-4F856AD7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0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B440-B8A8-D445-B849-4EB242F59F7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F91-35EA-044B-B248-4F856AD7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B440-B8A8-D445-B849-4EB242F59F7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F91-35EA-044B-B248-4F856AD7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B440-B8A8-D445-B849-4EB242F59F7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F91-35EA-044B-B248-4F856AD7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4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B440-B8A8-D445-B849-4EB242F59F7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F91-35EA-044B-B248-4F856AD7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1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B440-B8A8-D445-B849-4EB242F59F7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F91-35EA-044B-B248-4F856AD7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B440-B8A8-D445-B849-4EB242F59F7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F91-35EA-044B-B248-4F856AD7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B440-B8A8-D445-B849-4EB242F59F7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F91-35EA-044B-B248-4F856AD7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1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B440-B8A8-D445-B849-4EB242F59F7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F91-35EA-044B-B248-4F856AD7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8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B440-B8A8-D445-B849-4EB242F59F77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F91-35EA-044B-B248-4F856AD7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7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Calibri Bold"/>
              </a:defRPr>
            </a:lvl1pPr>
          </a:lstStyle>
          <a:p>
            <a:fld id="{D3E1B440-B8A8-D445-B849-4EB242F59F77}" type="datetimeFigureOut">
              <a:rPr lang="en-US" smtClean="0"/>
              <a:pPr/>
              <a:t>7/30/19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Calibri Bold"/>
              </a:defRPr>
            </a:lvl1pPr>
          </a:lstStyle>
          <a:p>
            <a:fld id="{ECAEBF91-35EA-044B-B248-4F856AD7CC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9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Calibri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chemeClr val="tx1"/>
          </a:solidFill>
          <a:latin typeface="Calibri Bol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chemeClr val="tx1"/>
          </a:solidFill>
          <a:latin typeface="Calibri Bol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chemeClr val="tx1"/>
          </a:solidFill>
          <a:latin typeface="Calibri Bol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tx1"/>
          </a:solidFill>
          <a:latin typeface="Calibri Bol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chemeClr val="tx1"/>
          </a:solidFill>
          <a:latin typeface="Calibri Bol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4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7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latin typeface="+mn-lt"/>
              </a:rPr>
              <a:t>Mullerian anomalies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5886AE-0E34-6946-96A5-F93095F6D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265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800000"/>
                </a:solidFill>
              </a:rPr>
              <a:t>The ESHRE/ESGE classification system </a:t>
            </a:r>
            <a:br>
              <a:rPr lang="en-US" sz="3200" dirty="0">
                <a:solidFill>
                  <a:srgbClr val="800000"/>
                </a:solidFill>
              </a:rPr>
            </a:br>
            <a:endParaRPr lang="en-US" sz="3200" dirty="0">
              <a:solidFill>
                <a:srgbClr val="8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120348"/>
              </p:ext>
            </p:extLst>
          </p:nvPr>
        </p:nvGraphicFramePr>
        <p:xfrm>
          <a:off x="1475562" y="1149962"/>
          <a:ext cx="9192438" cy="487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444024" y="6396335"/>
            <a:ext cx="7223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Human</a:t>
            </a:r>
            <a:r>
              <a:rPr lang="fr-FR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Reproduction, Vol.28, No.8 pp. 2032–2044, 2013 </a:t>
            </a:r>
            <a:endParaRPr lang="en-US" sz="1600" b="1" i="1" dirty="0">
              <a:solidFill>
                <a:srgbClr val="008000"/>
              </a:solidFill>
              <a:latin typeface="Calibri Bold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0663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"/>
            <a:ext cx="9248371" cy="6116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31934"/>
            <a:ext cx="91440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ESHRE/ESGE classification of uterine anomalies: schematic representation</a:t>
            </a:r>
          </a:p>
          <a:p>
            <a:pPr algn="r"/>
            <a:endParaRPr lang="fr-FR" sz="1400" b="1" dirty="0">
              <a:solidFill>
                <a:srgbClr val="008000"/>
              </a:solidFill>
              <a:latin typeface="Calibri Bold"/>
              <a:cs typeface="Comic Sans MS"/>
            </a:endParaRPr>
          </a:p>
          <a:p>
            <a:pPr algn="r"/>
            <a:r>
              <a:rPr lang="fr-FR" sz="1600" b="1" i="1" dirty="0" err="1">
                <a:solidFill>
                  <a:srgbClr val="008000"/>
                </a:solidFill>
                <a:latin typeface="Calibri Bold"/>
                <a:cs typeface="Comic Sans MS"/>
              </a:rPr>
              <a:t>Human</a:t>
            </a:r>
            <a:r>
              <a:rPr lang="fr-FR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 Reproduction, Vol.28, No.8 pp. 2032–2044, 2013 </a:t>
            </a:r>
            <a:endParaRPr lang="en-US" sz="1600" b="1" i="1" dirty="0">
              <a:solidFill>
                <a:srgbClr val="008000"/>
              </a:solidFill>
              <a:latin typeface="Calibri Bold"/>
              <a:cs typeface="Comic Sans MS"/>
            </a:endParaRPr>
          </a:p>
          <a:p>
            <a:pPr algn="r"/>
            <a:endParaRPr lang="en-US" sz="1400" b="1" dirty="0">
              <a:solidFill>
                <a:srgbClr val="008000"/>
              </a:solidFill>
              <a:latin typeface="Calibri Bold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4957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6586000"/>
              </p:ext>
            </p:extLst>
          </p:nvPr>
        </p:nvGraphicFramePr>
        <p:xfrm>
          <a:off x="192505" y="2"/>
          <a:ext cx="11887200" cy="665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31" y="2065668"/>
            <a:ext cx="2376008" cy="2905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158" y="3135685"/>
            <a:ext cx="738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Calibri Bold"/>
                <a:cs typeface="Comic Sans MS"/>
              </a:rPr>
              <a:t>Normal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8836" y="3088996"/>
            <a:ext cx="116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 Bold"/>
                <a:cs typeface="Comic Sans MS"/>
              </a:rPr>
              <a:t>Partial Septum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009" y="4420623"/>
            <a:ext cx="116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FF"/>
                </a:solidFill>
                <a:latin typeface="Calibri Bold"/>
                <a:cs typeface="Comic Sans MS"/>
              </a:rPr>
              <a:t>CompleteSeptum</a:t>
            </a:r>
            <a:endParaRPr lang="en-US" sz="1400" b="1" dirty="0">
              <a:solidFill>
                <a:srgbClr val="FFFFFF"/>
              </a:solidFill>
              <a:latin typeface="Calibri Bold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8666" y="4578956"/>
            <a:ext cx="997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Calibri Bold"/>
                <a:cs typeface="Comic Sans MS"/>
              </a:rPr>
              <a:t>Bicornuate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8607" y="2065668"/>
            <a:ext cx="1900888" cy="14174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62405" y="6550872"/>
            <a:ext cx="38167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8000"/>
                </a:solidFill>
                <a:latin typeface="Calibri Bold"/>
                <a:cs typeface="Comic Sans MS"/>
              </a:rPr>
              <a:t>Human Reproduction, Vol.31, No.1 pp. 2–7, 2016</a:t>
            </a:r>
          </a:p>
        </p:txBody>
      </p:sp>
    </p:spTree>
    <p:extLst>
      <p:ext uri="{BB962C8B-B14F-4D97-AF65-F5344CB8AC3E}">
        <p14:creationId xmlns:p14="http://schemas.microsoft.com/office/powerpoint/2010/main" val="371952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6139180"/>
              </p:ext>
            </p:extLst>
          </p:nvPr>
        </p:nvGraphicFramePr>
        <p:xfrm>
          <a:off x="1520424" y="92758"/>
          <a:ext cx="9147576" cy="663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9253" y="92759"/>
            <a:ext cx="1455969" cy="13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3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10296542"/>
              </p:ext>
            </p:extLst>
          </p:nvPr>
        </p:nvGraphicFramePr>
        <p:xfrm>
          <a:off x="1586648" y="-1357812"/>
          <a:ext cx="9096085" cy="960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571914" y="2831580"/>
            <a:ext cx="2028906" cy="4009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latin typeface="Calibri Bold"/>
                <a:cs typeface="Comic Sans MS"/>
              </a:rPr>
              <a:t>Using </a:t>
            </a:r>
            <a:r>
              <a:rPr lang="en-US" sz="1600" b="1" dirty="0" err="1">
                <a:solidFill>
                  <a:srgbClr val="000090"/>
                </a:solidFill>
                <a:latin typeface="Calibri Bold"/>
                <a:cs typeface="Comic Sans MS"/>
              </a:rPr>
              <a:t>microscissors</a:t>
            </a:r>
            <a:r>
              <a:rPr lang="en-US" sz="1600" b="1" dirty="0">
                <a:solidFill>
                  <a:srgbClr val="000090"/>
                </a:solidFill>
                <a:latin typeface="Calibri Bold"/>
                <a:cs typeface="Comic Sans MS"/>
              </a:rPr>
              <a:t>, laser </a:t>
            </a:r>
            <a:r>
              <a:rPr lang="en-US" sz="1600" b="1" dirty="0" err="1">
                <a:solidFill>
                  <a:srgbClr val="000090"/>
                </a:solidFill>
                <a:latin typeface="Calibri Bold"/>
                <a:cs typeface="Comic Sans MS"/>
              </a:rPr>
              <a:t>fibres</a:t>
            </a:r>
            <a:r>
              <a:rPr lang="en-US" sz="1600" b="1" dirty="0">
                <a:solidFill>
                  <a:srgbClr val="000090"/>
                </a:solidFill>
                <a:latin typeface="Calibri Bold"/>
                <a:cs typeface="Comic Sans MS"/>
              </a:rPr>
              <a:t> or </a:t>
            </a:r>
            <a:r>
              <a:rPr lang="en-US" sz="1600" b="1" dirty="0" err="1">
                <a:solidFill>
                  <a:srgbClr val="000090"/>
                </a:solidFill>
                <a:latin typeface="Calibri Bold"/>
                <a:cs typeface="Comic Sans MS"/>
              </a:rPr>
              <a:t>resectoscopic</a:t>
            </a:r>
            <a:r>
              <a:rPr lang="en-US" sz="1600" b="1" dirty="0">
                <a:solidFill>
                  <a:srgbClr val="000090"/>
                </a:solidFill>
                <a:latin typeface="Calibri Bold"/>
                <a:cs typeface="Comic Sans MS"/>
              </a:rPr>
              <a:t> loop </a:t>
            </a:r>
            <a:r>
              <a:rPr lang="en-US" sz="1600" b="1" dirty="0">
                <a:latin typeface="Calibri Bold"/>
                <a:cs typeface="Comic Sans MS"/>
              </a:rPr>
              <a:t>is the least invasive approach. These techniques may be performed with either laparoscopic or transabdominal ultrasound guidance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80339" y="2831580"/>
            <a:ext cx="2106693" cy="40092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latin typeface="Calibri Bold"/>
                <a:cs typeface="Comic Sans MS"/>
              </a:rPr>
              <a:t>If hysteroscopic resection of a septum is impossible or incomplete after several attempts, a transabdominal approach may be required, depending on the degree of persistence, using a </a:t>
            </a:r>
            <a:r>
              <a:rPr lang="en-US" sz="1600" b="1" dirty="0">
                <a:solidFill>
                  <a:srgbClr val="000090"/>
                </a:solidFill>
                <a:latin typeface="Calibri Bold"/>
                <a:cs typeface="Comic Sans MS"/>
              </a:rPr>
              <a:t>Jones or a Tompkins metroplasty</a:t>
            </a:r>
            <a:endParaRPr lang="en-US" sz="1600" b="1" dirty="0">
              <a:latin typeface="Calibri Bold"/>
              <a:cs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7803" y="2831581"/>
            <a:ext cx="2117244" cy="40092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Calibri Bold"/>
                <a:cs typeface="Comic Sans MS"/>
              </a:rPr>
              <a:t>Placement of a </a:t>
            </a:r>
            <a:r>
              <a:rPr lang="en-US" sz="1600" b="1" dirty="0">
                <a:solidFill>
                  <a:srgbClr val="000090"/>
                </a:solidFill>
                <a:latin typeface="Calibri Bold"/>
                <a:cs typeface="Comic Sans MS"/>
              </a:rPr>
              <a:t>balloon </a:t>
            </a:r>
            <a:r>
              <a:rPr lang="en-US" sz="1600" b="1" dirty="0">
                <a:latin typeface="Calibri Bold"/>
                <a:cs typeface="Comic Sans MS"/>
              </a:rPr>
              <a:t>or supplemental </a:t>
            </a:r>
            <a:r>
              <a:rPr lang="en-US" sz="1600" b="1" dirty="0">
                <a:solidFill>
                  <a:srgbClr val="000090"/>
                </a:solidFill>
                <a:latin typeface="Calibri Bold"/>
                <a:cs typeface="Comic Sans MS"/>
              </a:rPr>
              <a:t>high dose </a:t>
            </a:r>
            <a:r>
              <a:rPr lang="en-US" sz="1600" b="1" dirty="0" err="1">
                <a:solidFill>
                  <a:srgbClr val="000090"/>
                </a:solidFill>
                <a:latin typeface="Calibri Bold"/>
                <a:cs typeface="Comic Sans MS"/>
              </a:rPr>
              <a:t>oestrogen</a:t>
            </a:r>
            <a:r>
              <a:rPr lang="en-US" sz="1600" b="1" dirty="0">
                <a:latin typeface="Calibri Bold"/>
                <a:cs typeface="Comic Sans MS"/>
              </a:rPr>
              <a:t> to minimize adhesion formation.</a:t>
            </a:r>
          </a:p>
          <a:p>
            <a:r>
              <a:rPr lang="en-US" sz="1600" b="1" dirty="0">
                <a:solidFill>
                  <a:srgbClr val="000090"/>
                </a:solidFill>
                <a:latin typeface="Calibri Bold"/>
                <a:cs typeface="Comic Sans MS"/>
              </a:rPr>
              <a:t>Re- Evaluation </a:t>
            </a:r>
            <a:r>
              <a:rPr lang="en-US" sz="1600" b="1" dirty="0">
                <a:latin typeface="Calibri Bold"/>
                <a:cs typeface="Comic Sans MS"/>
              </a:rPr>
              <a:t>of the cavity through </a:t>
            </a:r>
            <a:r>
              <a:rPr lang="en-US" sz="1600" b="1" dirty="0" err="1">
                <a:latin typeface="Calibri Bold"/>
                <a:cs typeface="Comic Sans MS"/>
              </a:rPr>
              <a:t>hysteroscopy,SIS</a:t>
            </a:r>
            <a:r>
              <a:rPr lang="en-US" sz="1600" b="1" dirty="0">
                <a:latin typeface="Calibri Bold"/>
                <a:cs typeface="Comic Sans MS"/>
              </a:rPr>
              <a:t> or HSG to make certain that the cavity has been restored to normal in depth, breath and width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50053" y="2831580"/>
            <a:ext cx="1977411" cy="40092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 Bold"/>
                <a:cs typeface="Comic Sans MS"/>
              </a:rPr>
              <a:t>Before ART - septum should be </a:t>
            </a:r>
            <a:r>
              <a:rPr lang="en-US" sz="1600" b="1" dirty="0">
                <a:solidFill>
                  <a:srgbClr val="000090"/>
                </a:solidFill>
                <a:latin typeface="Calibri Bold"/>
                <a:cs typeface="Comic Sans MS"/>
              </a:rPr>
              <a:t>removed </a:t>
            </a:r>
            <a:r>
              <a:rPr lang="en-US" sz="1600" b="1" dirty="0">
                <a:latin typeface="Calibri Bold"/>
                <a:cs typeface="Comic Sans MS"/>
              </a:rPr>
              <a:t>and normalcy of the endometrial cavity after surgery verified</a:t>
            </a:r>
          </a:p>
          <a:p>
            <a:pPr algn="ctr"/>
            <a:endParaRPr lang="en-US" sz="1600" b="1" dirty="0">
              <a:latin typeface="Calibri Bold"/>
              <a:cs typeface="Comic Sans MS"/>
            </a:endParaRPr>
          </a:p>
          <a:p>
            <a:pPr algn="ctr"/>
            <a:r>
              <a:rPr lang="en-US" sz="1600" b="1" dirty="0">
                <a:solidFill>
                  <a:srgbClr val="000090"/>
                </a:solidFill>
                <a:latin typeface="Calibri Bold"/>
                <a:cs typeface="Comic Sans MS"/>
              </a:rPr>
              <a:t>More aggressive approach and recommend excision rather than observation </a:t>
            </a:r>
          </a:p>
          <a:p>
            <a:pPr algn="ctr"/>
            <a:endParaRPr lang="en-US" sz="1400" b="1" dirty="0">
              <a:solidFill>
                <a:srgbClr val="000090"/>
              </a:solidFill>
              <a:latin typeface="Calibri Bold"/>
              <a:cs typeface="Comic Sans MS"/>
            </a:endParaRPr>
          </a:p>
        </p:txBody>
      </p:sp>
      <p:cxnSp>
        <p:nvCxnSpPr>
          <p:cNvPr id="11" name="Straight Arrow Connector 10"/>
          <p:cNvCxnSpPr>
            <a:cxnSpLocks/>
            <a:endCxn id="3" idx="0"/>
          </p:cNvCxnSpPr>
          <p:nvPr/>
        </p:nvCxnSpPr>
        <p:spPr>
          <a:xfrm>
            <a:off x="2586367" y="2236062"/>
            <a:ext cx="0" cy="59551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44311" y="2236062"/>
            <a:ext cx="0" cy="59551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27093" y="2236062"/>
            <a:ext cx="0" cy="59551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45110" y="2236062"/>
            <a:ext cx="0" cy="59551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3256" y="1"/>
            <a:ext cx="983916" cy="966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7173" y="22279"/>
            <a:ext cx="961469" cy="94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4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857156"/>
              </p:ext>
            </p:extLst>
          </p:nvPr>
        </p:nvGraphicFramePr>
        <p:xfrm>
          <a:off x="1571916" y="109918"/>
          <a:ext cx="9096084" cy="674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445502" y="1990685"/>
            <a:ext cx="3222498" cy="24197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 Bold"/>
                <a:cs typeface="Comic Sans MS"/>
              </a:rPr>
              <a:t>If duplication is detected on clinical examination or incidentally during imaging studies for other clinical indications, no intervention is warranted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020908" y="3260608"/>
            <a:ext cx="1424594" cy="17161"/>
          </a:xfrm>
          <a:prstGeom prst="line">
            <a:avLst/>
          </a:prstGeom>
          <a:ln>
            <a:solidFill>
              <a:srgbClr val="3185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20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682</Words>
  <Application>Microsoft Macintosh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Bold</vt:lpstr>
      <vt:lpstr>Office Theme</vt:lpstr>
      <vt:lpstr>Mullerian anomalies</vt:lpstr>
      <vt:lpstr>The ESHRE/ESGE classification system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Mullerian anomalies</dc:title>
  <dc:creator>AMPLE patil</dc:creator>
  <cp:lastModifiedBy>Madhuri Patil</cp:lastModifiedBy>
  <cp:revision>23</cp:revision>
  <dcterms:created xsi:type="dcterms:W3CDTF">2018-08-13T00:40:46Z</dcterms:created>
  <dcterms:modified xsi:type="dcterms:W3CDTF">2019-07-30T07:59:17Z</dcterms:modified>
</cp:coreProperties>
</file>